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2" r:id="rId1"/>
  </p:sldMasterIdLst>
  <p:notesMasterIdLst>
    <p:notesMasterId r:id="rId25"/>
  </p:notesMasterIdLst>
  <p:sldIdLst>
    <p:sldId id="256" r:id="rId2"/>
    <p:sldId id="257" r:id="rId3"/>
    <p:sldId id="259" r:id="rId4"/>
    <p:sldId id="267" r:id="rId5"/>
    <p:sldId id="263" r:id="rId6"/>
    <p:sldId id="264" r:id="rId7"/>
    <p:sldId id="261" r:id="rId8"/>
    <p:sldId id="269" r:id="rId9"/>
    <p:sldId id="270" r:id="rId10"/>
    <p:sldId id="268" r:id="rId11"/>
    <p:sldId id="271" r:id="rId12"/>
    <p:sldId id="262" r:id="rId13"/>
    <p:sldId id="260" r:id="rId14"/>
    <p:sldId id="274" r:id="rId15"/>
    <p:sldId id="276" r:id="rId16"/>
    <p:sldId id="275" r:id="rId17"/>
    <p:sldId id="278" r:id="rId18"/>
    <p:sldId id="279" r:id="rId19"/>
    <p:sldId id="280" r:id="rId20"/>
    <p:sldId id="277" r:id="rId21"/>
    <p:sldId id="266" r:id="rId22"/>
    <p:sldId id="258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1000A-03E8-44B3-9E8A-D9FDC1CC46EB}" v="72" dt="2022-04-13T22:55:09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302" autoAdjust="0"/>
    <p:restoredTop sz="95082" autoAdjust="0"/>
  </p:normalViewPr>
  <p:slideViewPr>
    <p:cSldViewPr snapToGrid="0" snapToObjects="1">
      <p:cViewPr varScale="1">
        <p:scale>
          <a:sx n="77" d="100"/>
          <a:sy n="77" d="100"/>
        </p:scale>
        <p:origin x="1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F" userId="ebee20bda3dce194" providerId="LiveId" clId="{561022BA-1C8E-4278-8E2B-092C44C76DF1}"/>
    <pc:docChg chg="custSel addSld delSld modSld sldOrd">
      <pc:chgData name="Dave F" userId="ebee20bda3dce194" providerId="LiveId" clId="{561022BA-1C8E-4278-8E2B-092C44C76DF1}" dt="2022-03-08T02:00:12.935" v="63"/>
      <pc:docMkLst>
        <pc:docMk/>
      </pc:docMkLst>
      <pc:sldChg chg="addSp delSp modSp mod delAnim">
        <pc:chgData name="Dave F" userId="ebee20bda3dce194" providerId="LiveId" clId="{561022BA-1C8E-4278-8E2B-092C44C76DF1}" dt="2022-03-08T01:14:32.271" v="10"/>
        <pc:sldMkLst>
          <pc:docMk/>
          <pc:sldMk cId="1259722758" sldId="256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1259722758" sldId="256"/>
            <ac:spMk id="3" creationId="{165293EE-A4B5-4788-AE4C-B69284AC64C9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1259722758" sldId="256"/>
            <ac:spMk id="4" creationId="{5FC350F2-214C-48A2-8727-986861AB8F02}"/>
          </ac:spMkLst>
        </pc:spChg>
        <pc:picChg chg="add del mod">
          <ac:chgData name="Dave F" userId="ebee20bda3dce194" providerId="LiveId" clId="{561022BA-1C8E-4278-8E2B-092C44C76DF1}" dt="2022-03-08T01:05:10.793" v="3" actId="478"/>
          <ac:picMkLst>
            <pc:docMk/>
            <pc:sldMk cId="1259722758" sldId="256"/>
            <ac:picMk id="6" creationId="{47791028-35CF-4278-B1A5-AF08C10EACBA}"/>
          </ac:picMkLst>
        </pc:picChg>
        <pc:picChg chg="add del mod">
          <ac:chgData name="Dave F" userId="ebee20bda3dce194" providerId="LiveId" clId="{561022BA-1C8E-4278-8E2B-092C44C76DF1}" dt="2022-03-08T01:12:20.979" v="7" actId="478"/>
          <ac:picMkLst>
            <pc:docMk/>
            <pc:sldMk cId="1259722758" sldId="256"/>
            <ac:picMk id="7" creationId="{120EE404-C005-4A5F-AF79-6EF107BD55B0}"/>
          </ac:picMkLst>
        </pc:picChg>
        <pc:picChg chg="add del mod">
          <ac:chgData name="Dave F" userId="ebee20bda3dce194" providerId="LiveId" clId="{561022BA-1C8E-4278-8E2B-092C44C76DF1}" dt="2022-03-08T01:13:07.666" v="9" actId="478"/>
          <ac:picMkLst>
            <pc:docMk/>
            <pc:sldMk cId="1259722758" sldId="256"/>
            <ac:picMk id="8" creationId="{87275384-C642-46A8-B670-09DDFEC6B329}"/>
          </ac:picMkLst>
        </pc:picChg>
        <pc:picChg chg="add mod">
          <ac:chgData name="Dave F" userId="ebee20bda3dce194" providerId="LiveId" clId="{561022BA-1C8E-4278-8E2B-092C44C76DF1}" dt="2022-03-08T01:14:32.271" v="10"/>
          <ac:picMkLst>
            <pc:docMk/>
            <pc:sldMk cId="1259722758" sldId="256"/>
            <ac:picMk id="9" creationId="{68FFBD84-39BE-4098-B4E9-E2B29382F7D8}"/>
          </ac:picMkLst>
        </pc:picChg>
      </pc:sldChg>
      <pc:sldChg chg="addSp delSp modSp mod delAnim">
        <pc:chgData name="Dave F" userId="ebee20bda3dce194" providerId="LiveId" clId="{561022BA-1C8E-4278-8E2B-092C44C76DF1}" dt="2022-03-08T01:17:17.707" v="12"/>
        <pc:sldMkLst>
          <pc:docMk/>
          <pc:sldMk cId="1238523470" sldId="257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1238523470" sldId="257"/>
            <ac:spMk id="4" creationId="{693C83E7-82C3-4A49-B5F9-97169492FD76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1238523470" sldId="257"/>
            <ac:spMk id="7" creationId="{61C87A1B-B4EC-4287-BB56-E93F6AF8BFAA}"/>
          </ac:spMkLst>
        </pc:spChg>
        <pc:picChg chg="add del mod">
          <ac:chgData name="Dave F" userId="ebee20bda3dce194" providerId="LiveId" clId="{561022BA-1C8E-4278-8E2B-092C44C76DF1}" dt="2022-03-08T01:12:12.724" v="5" actId="478"/>
          <ac:picMkLst>
            <pc:docMk/>
            <pc:sldMk cId="1238523470" sldId="257"/>
            <ac:picMk id="8" creationId="{470A85BB-A29A-4A8A-A54A-9E2EA05E2F69}"/>
          </ac:picMkLst>
        </pc:picChg>
        <pc:picChg chg="add del mod">
          <ac:chgData name="Dave F" userId="ebee20bda3dce194" providerId="LiveId" clId="{561022BA-1C8E-4278-8E2B-092C44C76DF1}" dt="2022-03-08T01:15:47.869" v="11" actId="478"/>
          <ac:picMkLst>
            <pc:docMk/>
            <pc:sldMk cId="1238523470" sldId="257"/>
            <ac:picMk id="9" creationId="{3364938D-3D33-4F5D-AA74-A67345B739AF}"/>
          </ac:picMkLst>
        </pc:picChg>
        <pc:picChg chg="add mod">
          <ac:chgData name="Dave F" userId="ebee20bda3dce194" providerId="LiveId" clId="{561022BA-1C8E-4278-8E2B-092C44C76DF1}" dt="2022-03-08T01:17:17.707" v="12"/>
          <ac:picMkLst>
            <pc:docMk/>
            <pc:sldMk cId="1238523470" sldId="257"/>
            <ac:picMk id="10" creationId="{D89C597F-59D4-4BD3-8C15-7B5B9AA4F55C}"/>
          </ac:picMkLst>
        </pc:picChg>
      </pc:sldChg>
      <pc:sldChg chg="addSp delSp modSp ord">
        <pc:chgData name="Dave F" userId="ebee20bda3dce194" providerId="LiveId" clId="{561022BA-1C8E-4278-8E2B-092C44C76DF1}" dt="2022-03-08T01:59:54.322" v="62"/>
        <pc:sldMkLst>
          <pc:docMk/>
          <pc:sldMk cId="677049361" sldId="258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677049361" sldId="258"/>
            <ac:spMk id="4" creationId="{BADBF280-DD50-4CBC-BE9B-C5C34CC5C1D4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677049361" sldId="258"/>
            <ac:spMk id="5" creationId="{558AB379-3849-464C-9968-ECDE25F68B50}"/>
          </ac:spMkLst>
        </pc:spChg>
        <pc:picChg chg="add mod">
          <ac:chgData name="Dave F" userId="ebee20bda3dce194" providerId="LiveId" clId="{561022BA-1C8E-4278-8E2B-092C44C76DF1}" dt="2022-03-08T01:59:54.322" v="62"/>
          <ac:picMkLst>
            <pc:docMk/>
            <pc:sldMk cId="677049361" sldId="258"/>
            <ac:picMk id="6" creationId="{7671F9D2-B518-4B37-8B05-7E134D57FA03}"/>
          </ac:picMkLst>
        </pc:picChg>
      </pc:sldChg>
      <pc:sldChg chg="addSp delSp modSp mod delAnim">
        <pc:chgData name="Dave F" userId="ebee20bda3dce194" providerId="LiveId" clId="{561022BA-1C8E-4278-8E2B-092C44C76DF1}" dt="2022-03-08T01:24:01.878" v="13"/>
        <pc:sldMkLst>
          <pc:docMk/>
          <pc:sldMk cId="1471344148" sldId="259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1471344148" sldId="259"/>
            <ac:spMk id="6" creationId="{83EA1A3D-B33A-4E87-95E2-2DE7F4CC2FBC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1471344148" sldId="259"/>
            <ac:spMk id="7" creationId="{1A78624B-9C1C-4ECA-BA6E-925C1869575C}"/>
          </ac:spMkLst>
        </pc:spChg>
        <pc:picChg chg="add del mod">
          <ac:chgData name="Dave F" userId="ebee20bda3dce194" providerId="LiveId" clId="{561022BA-1C8E-4278-8E2B-092C44C76DF1}" dt="2022-03-08T01:12:15.629" v="6" actId="478"/>
          <ac:picMkLst>
            <pc:docMk/>
            <pc:sldMk cId="1471344148" sldId="259"/>
            <ac:picMk id="8" creationId="{FDC7737B-9593-4984-8675-FC433A81E0D5}"/>
          </ac:picMkLst>
        </pc:picChg>
        <pc:picChg chg="add mod">
          <ac:chgData name="Dave F" userId="ebee20bda3dce194" providerId="LiveId" clId="{561022BA-1C8E-4278-8E2B-092C44C76DF1}" dt="2022-03-08T01:24:01.878" v="13"/>
          <ac:picMkLst>
            <pc:docMk/>
            <pc:sldMk cId="1471344148" sldId="259"/>
            <ac:picMk id="9" creationId="{7CF808D9-8C47-423A-9C43-3B7F86A8E9D5}"/>
          </ac:picMkLst>
        </pc:picChg>
      </pc:sldChg>
      <pc:sldChg chg="addSp delSp modSp">
        <pc:chgData name="Dave F" userId="ebee20bda3dce194" providerId="LiveId" clId="{561022BA-1C8E-4278-8E2B-092C44C76DF1}" dt="2022-03-08T01:55:19.333" v="28"/>
        <pc:sldMkLst>
          <pc:docMk/>
          <pc:sldMk cId="253869984" sldId="260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253869984" sldId="260"/>
            <ac:spMk id="4" creationId="{C2BC2DD7-04D8-4FA3-9BEB-EA8BD0F23D40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253869984" sldId="260"/>
            <ac:spMk id="5" creationId="{DCEEAFB6-085E-43B5-8EE1-D3A09B01EAC9}"/>
          </ac:spMkLst>
        </pc:spChg>
        <pc:picChg chg="add mod">
          <ac:chgData name="Dave F" userId="ebee20bda3dce194" providerId="LiveId" clId="{561022BA-1C8E-4278-8E2B-092C44C76DF1}" dt="2022-03-08T01:55:19.333" v="28"/>
          <ac:picMkLst>
            <pc:docMk/>
            <pc:sldMk cId="253869984" sldId="260"/>
            <ac:picMk id="6" creationId="{08CA0D38-CA7E-4958-A344-3CCF07713756}"/>
          </ac:picMkLst>
        </pc:picChg>
      </pc:sldChg>
      <pc:sldChg chg="addSp delSp modSp">
        <pc:chgData name="Dave F" userId="ebee20bda3dce194" providerId="LiveId" clId="{561022BA-1C8E-4278-8E2B-092C44C76DF1}" dt="2022-03-08T01:35:28.868" v="19"/>
        <pc:sldMkLst>
          <pc:docMk/>
          <pc:sldMk cId="293387019" sldId="261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293387019" sldId="261"/>
            <ac:spMk id="3" creationId="{054C2FB4-7B32-4AB4-BEBF-358DC5EC16DE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293387019" sldId="261"/>
            <ac:spMk id="4" creationId="{1B037EEC-18DE-4EA5-B67B-77D2DA7C3905}"/>
          </ac:spMkLst>
        </pc:spChg>
        <pc:picChg chg="add mod">
          <ac:chgData name="Dave F" userId="ebee20bda3dce194" providerId="LiveId" clId="{561022BA-1C8E-4278-8E2B-092C44C76DF1}" dt="2022-03-08T01:35:28.868" v="19"/>
          <ac:picMkLst>
            <pc:docMk/>
            <pc:sldMk cId="293387019" sldId="261"/>
            <ac:picMk id="5" creationId="{DEC40274-4F02-415F-860C-24B4B4F884E3}"/>
          </ac:picMkLst>
        </pc:picChg>
      </pc:sldChg>
      <pc:sldChg chg="addSp delSp modSp">
        <pc:chgData name="Dave F" userId="ebee20bda3dce194" providerId="LiveId" clId="{561022BA-1C8E-4278-8E2B-092C44C76DF1}" dt="2022-03-08T01:52:01.454" v="26"/>
        <pc:sldMkLst>
          <pc:docMk/>
          <pc:sldMk cId="3041201903" sldId="262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3041201903" sldId="262"/>
            <ac:spMk id="4" creationId="{5D0FF888-52D2-4B3D-8F1E-DB73EE47D40E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3041201903" sldId="262"/>
            <ac:spMk id="6" creationId="{316254D9-F324-4423-9B06-E3DBB6CC5904}"/>
          </ac:spMkLst>
        </pc:spChg>
        <pc:picChg chg="add mod">
          <ac:chgData name="Dave F" userId="ebee20bda3dce194" providerId="LiveId" clId="{561022BA-1C8E-4278-8E2B-092C44C76DF1}" dt="2022-03-08T01:52:01.454" v="26"/>
          <ac:picMkLst>
            <pc:docMk/>
            <pc:sldMk cId="3041201903" sldId="262"/>
            <ac:picMk id="7" creationId="{D2F10390-26B8-4510-A952-6C9155F3B073}"/>
          </ac:picMkLst>
        </pc:picChg>
      </pc:sldChg>
      <pc:sldChg chg="addSp delSp modSp">
        <pc:chgData name="Dave F" userId="ebee20bda3dce194" providerId="LiveId" clId="{561022BA-1C8E-4278-8E2B-092C44C76DF1}" dt="2022-03-08T01:31:51.664" v="17"/>
        <pc:sldMkLst>
          <pc:docMk/>
          <pc:sldMk cId="396173384" sldId="263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396173384" sldId="263"/>
            <ac:spMk id="4" creationId="{C8F902F3-8EDC-4AD5-BE7D-014393432114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396173384" sldId="263"/>
            <ac:spMk id="5" creationId="{5F780DC5-4225-4EEF-A614-6DE245F7529A}"/>
          </ac:spMkLst>
        </pc:spChg>
        <pc:picChg chg="add mod">
          <ac:chgData name="Dave F" userId="ebee20bda3dce194" providerId="LiveId" clId="{561022BA-1C8E-4278-8E2B-092C44C76DF1}" dt="2022-03-08T01:31:51.664" v="17"/>
          <ac:picMkLst>
            <pc:docMk/>
            <pc:sldMk cId="396173384" sldId="263"/>
            <ac:picMk id="6" creationId="{BF2169B6-9BF6-4DC9-B41D-80F966605D03}"/>
          </ac:picMkLst>
        </pc:picChg>
      </pc:sldChg>
      <pc:sldChg chg="addSp delSp modSp">
        <pc:chgData name="Dave F" userId="ebee20bda3dce194" providerId="LiveId" clId="{561022BA-1C8E-4278-8E2B-092C44C76DF1}" dt="2022-03-08T01:32:57.342" v="18"/>
        <pc:sldMkLst>
          <pc:docMk/>
          <pc:sldMk cId="1568194154" sldId="264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1568194154" sldId="264"/>
            <ac:spMk id="3" creationId="{D1020B29-5A12-4A6D-98D5-7CE03842F413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1568194154" sldId="264"/>
            <ac:spMk id="4" creationId="{E11954CB-2F5C-41C6-9E82-DFD38F6B6F2B}"/>
          </ac:spMkLst>
        </pc:spChg>
        <pc:picChg chg="add mod">
          <ac:chgData name="Dave F" userId="ebee20bda3dce194" providerId="LiveId" clId="{561022BA-1C8E-4278-8E2B-092C44C76DF1}" dt="2022-03-08T01:32:57.342" v="18"/>
          <ac:picMkLst>
            <pc:docMk/>
            <pc:sldMk cId="1568194154" sldId="264"/>
            <ac:picMk id="5" creationId="{F230AD3F-876C-43F1-B420-A66F2C56C14E}"/>
          </ac:picMkLst>
        </pc:picChg>
      </pc:sldChg>
      <pc:sldChg chg="addSp delSp modSp">
        <pc:chgData name="Dave F" userId="ebee20bda3dce194" providerId="LiveId" clId="{561022BA-1C8E-4278-8E2B-092C44C76DF1}" dt="2022-03-08T01:53:13.195" v="27"/>
        <pc:sldMkLst>
          <pc:docMk/>
          <pc:sldMk cId="2325769822" sldId="265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2325769822" sldId="265"/>
            <ac:spMk id="4" creationId="{7A44D22A-6FAE-42DA-B139-9FFF91BD0186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2325769822" sldId="265"/>
            <ac:spMk id="5" creationId="{BF701BE5-6B72-42B3-9AB8-E10310404C3A}"/>
          </ac:spMkLst>
        </pc:spChg>
        <pc:picChg chg="add mod">
          <ac:chgData name="Dave F" userId="ebee20bda3dce194" providerId="LiveId" clId="{561022BA-1C8E-4278-8E2B-092C44C76DF1}" dt="2022-03-08T01:53:13.195" v="27"/>
          <ac:picMkLst>
            <pc:docMk/>
            <pc:sldMk cId="2325769822" sldId="265"/>
            <ac:picMk id="6" creationId="{CFFDEFE5-04FB-4094-9FD0-5F8D9216142C}"/>
          </ac:picMkLst>
        </pc:picChg>
      </pc:sldChg>
      <pc:sldChg chg="addSp delSp modSp">
        <pc:chgData name="Dave F" userId="ebee20bda3dce194" providerId="LiveId" clId="{561022BA-1C8E-4278-8E2B-092C44C76DF1}" dt="2022-03-08T01:56:11.254" v="29"/>
        <pc:sldMkLst>
          <pc:docMk/>
          <pc:sldMk cId="1503083654" sldId="266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1503083654" sldId="266"/>
            <ac:spMk id="4" creationId="{835180C9-BC93-40C8-8E45-3F4F5FDF9413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1503083654" sldId="266"/>
            <ac:spMk id="5" creationId="{648503E8-0C85-47BC-9433-41C318E18050}"/>
          </ac:spMkLst>
        </pc:spChg>
        <pc:picChg chg="add mod">
          <ac:chgData name="Dave F" userId="ebee20bda3dce194" providerId="LiveId" clId="{561022BA-1C8E-4278-8E2B-092C44C76DF1}" dt="2022-03-08T01:56:11.254" v="29"/>
          <ac:picMkLst>
            <pc:docMk/>
            <pc:sldMk cId="1503083654" sldId="266"/>
            <ac:picMk id="6" creationId="{DB04EB9C-FB57-4913-AAE5-DA7C1486860D}"/>
          </ac:picMkLst>
        </pc:picChg>
      </pc:sldChg>
      <pc:sldChg chg="addSp delSp modSp mod delAnim">
        <pc:chgData name="Dave F" userId="ebee20bda3dce194" providerId="LiveId" clId="{561022BA-1C8E-4278-8E2B-092C44C76DF1}" dt="2022-03-08T01:29:17.585" v="16"/>
        <pc:sldMkLst>
          <pc:docMk/>
          <pc:sldMk cId="4278925933" sldId="267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4278925933" sldId="267"/>
            <ac:spMk id="5" creationId="{FA88FD32-C653-4024-A94A-C81F3C4599A5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4278925933" sldId="267"/>
            <ac:spMk id="6" creationId="{54DE2204-FE88-4063-A666-35B81E77F301}"/>
          </ac:spMkLst>
        </pc:spChg>
        <pc:picChg chg="add del mod">
          <ac:chgData name="Dave F" userId="ebee20bda3dce194" providerId="LiveId" clId="{561022BA-1C8E-4278-8E2B-092C44C76DF1}" dt="2022-03-08T01:28:09.939" v="15" actId="478"/>
          <ac:picMkLst>
            <pc:docMk/>
            <pc:sldMk cId="4278925933" sldId="267"/>
            <ac:picMk id="7" creationId="{B790841F-11D2-48E1-BC7A-F9687B636C2C}"/>
          </ac:picMkLst>
        </pc:picChg>
        <pc:picChg chg="add mod">
          <ac:chgData name="Dave F" userId="ebee20bda3dce194" providerId="LiveId" clId="{561022BA-1C8E-4278-8E2B-092C44C76DF1}" dt="2022-03-08T01:29:17.585" v="16"/>
          <ac:picMkLst>
            <pc:docMk/>
            <pc:sldMk cId="4278925933" sldId="267"/>
            <ac:picMk id="8" creationId="{EB1C01B4-3912-4341-A105-0B8B316D6F8D}"/>
          </ac:picMkLst>
        </pc:picChg>
      </pc:sldChg>
      <pc:sldChg chg="addSp delSp modSp">
        <pc:chgData name="Dave F" userId="ebee20bda3dce194" providerId="LiveId" clId="{561022BA-1C8E-4278-8E2B-092C44C76DF1}" dt="2022-03-08T01:48:14.749" v="22"/>
        <pc:sldMkLst>
          <pc:docMk/>
          <pc:sldMk cId="3052519228" sldId="268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3052519228" sldId="268"/>
            <ac:spMk id="5" creationId="{949A0502-4C31-4E75-95A5-40F77A721AA0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3052519228" sldId="268"/>
            <ac:spMk id="6" creationId="{E2C77402-F087-4758-A775-881BDD6963E5}"/>
          </ac:spMkLst>
        </pc:spChg>
        <pc:picChg chg="add mod">
          <ac:chgData name="Dave F" userId="ebee20bda3dce194" providerId="LiveId" clId="{561022BA-1C8E-4278-8E2B-092C44C76DF1}" dt="2022-03-08T01:48:14.749" v="22"/>
          <ac:picMkLst>
            <pc:docMk/>
            <pc:sldMk cId="3052519228" sldId="268"/>
            <ac:picMk id="7" creationId="{F7BEF87B-3981-4666-97AD-CDC2CB47ADE5}"/>
          </ac:picMkLst>
        </pc:picChg>
      </pc:sldChg>
      <pc:sldChg chg="addSp delSp modSp">
        <pc:chgData name="Dave F" userId="ebee20bda3dce194" providerId="LiveId" clId="{561022BA-1C8E-4278-8E2B-092C44C76DF1}" dt="2022-03-08T01:45:42.052" v="20"/>
        <pc:sldMkLst>
          <pc:docMk/>
          <pc:sldMk cId="764396253" sldId="269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764396253" sldId="269"/>
            <ac:spMk id="5" creationId="{BCEAE07A-1044-427E-B3F7-467A3FC25CE6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764396253" sldId="269"/>
            <ac:spMk id="6" creationId="{120BFB50-8A80-42AC-AB49-1E6115D7C45E}"/>
          </ac:spMkLst>
        </pc:spChg>
        <pc:picChg chg="add mod">
          <ac:chgData name="Dave F" userId="ebee20bda3dce194" providerId="LiveId" clId="{561022BA-1C8E-4278-8E2B-092C44C76DF1}" dt="2022-03-08T01:45:42.052" v="20"/>
          <ac:picMkLst>
            <pc:docMk/>
            <pc:sldMk cId="764396253" sldId="269"/>
            <ac:picMk id="7" creationId="{52AA305D-67EF-4CBB-A196-DAD62DD6C760}"/>
          </ac:picMkLst>
        </pc:picChg>
      </pc:sldChg>
      <pc:sldChg chg="addSp delSp modSp">
        <pc:chgData name="Dave F" userId="ebee20bda3dce194" providerId="LiveId" clId="{561022BA-1C8E-4278-8E2B-092C44C76DF1}" dt="2022-03-08T01:46:46.813" v="21"/>
        <pc:sldMkLst>
          <pc:docMk/>
          <pc:sldMk cId="4168081474" sldId="270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4168081474" sldId="270"/>
            <ac:spMk id="5" creationId="{1CCD12DB-BD68-4ED9-8EB2-447EEBD0FE65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4168081474" sldId="270"/>
            <ac:spMk id="6" creationId="{1C664FF3-631C-4122-9F23-C658D9808F1A}"/>
          </ac:spMkLst>
        </pc:spChg>
        <pc:picChg chg="add mod">
          <ac:chgData name="Dave F" userId="ebee20bda3dce194" providerId="LiveId" clId="{561022BA-1C8E-4278-8E2B-092C44C76DF1}" dt="2022-03-08T01:46:46.813" v="21"/>
          <ac:picMkLst>
            <pc:docMk/>
            <pc:sldMk cId="4168081474" sldId="270"/>
            <ac:picMk id="7" creationId="{1B207C66-3C76-4593-B1F8-AA97CC276009}"/>
          </ac:picMkLst>
        </pc:picChg>
      </pc:sldChg>
      <pc:sldChg chg="addSp delSp modSp mod delAnim">
        <pc:chgData name="Dave F" userId="ebee20bda3dce194" providerId="LiveId" clId="{561022BA-1C8E-4278-8E2B-092C44C76DF1}" dt="2022-03-08T01:50:39.175" v="25"/>
        <pc:sldMkLst>
          <pc:docMk/>
          <pc:sldMk cId="744579958" sldId="271"/>
        </pc:sldMkLst>
        <pc:spChg chg="del">
          <ac:chgData name="Dave F" userId="ebee20bda3dce194" providerId="LiveId" clId="{561022BA-1C8E-4278-8E2B-092C44C76DF1}" dt="2022-03-08T00:52:46.966" v="0"/>
          <ac:spMkLst>
            <pc:docMk/>
            <pc:sldMk cId="744579958" sldId="271"/>
            <ac:spMk id="5" creationId="{67946DC9-5D70-48A8-A3BA-EFB3ED8193D1}"/>
          </ac:spMkLst>
        </pc:spChg>
        <pc:spChg chg="del">
          <ac:chgData name="Dave F" userId="ebee20bda3dce194" providerId="LiveId" clId="{561022BA-1C8E-4278-8E2B-092C44C76DF1}" dt="2022-03-08T00:54:48.524" v="1"/>
          <ac:spMkLst>
            <pc:docMk/>
            <pc:sldMk cId="744579958" sldId="271"/>
            <ac:spMk id="6" creationId="{3F5C4048-5F9A-4AD0-9D65-D414B4132B54}"/>
          </ac:spMkLst>
        </pc:spChg>
        <pc:picChg chg="add del mod">
          <ac:chgData name="Dave F" userId="ebee20bda3dce194" providerId="LiveId" clId="{561022BA-1C8E-4278-8E2B-092C44C76DF1}" dt="2022-03-08T01:49:11.055" v="24" actId="478"/>
          <ac:picMkLst>
            <pc:docMk/>
            <pc:sldMk cId="744579958" sldId="271"/>
            <ac:picMk id="7" creationId="{D2C1B7D3-9A62-4B77-9D1B-928974DF4AC6}"/>
          </ac:picMkLst>
        </pc:picChg>
        <pc:picChg chg="add mod">
          <ac:chgData name="Dave F" userId="ebee20bda3dce194" providerId="LiveId" clId="{561022BA-1C8E-4278-8E2B-092C44C76DF1}" dt="2022-03-08T01:50:39.175" v="25"/>
          <ac:picMkLst>
            <pc:docMk/>
            <pc:sldMk cId="744579958" sldId="271"/>
            <ac:picMk id="8" creationId="{936C0921-281D-4D67-A060-23C569565E7C}"/>
          </ac:picMkLst>
        </pc:picChg>
      </pc:sldChg>
      <pc:sldChg chg="add del">
        <pc:chgData name="Dave F" userId="ebee20bda3dce194" providerId="LiveId" clId="{561022BA-1C8E-4278-8E2B-092C44C76DF1}" dt="2022-03-08T01:56:43.208" v="34" actId="2696"/>
        <pc:sldMkLst>
          <pc:docMk/>
          <pc:sldMk cId="2850045382" sldId="272"/>
        </pc:sldMkLst>
      </pc:sldChg>
      <pc:sldChg chg="addSp delSp modSp add mod ord delAnim">
        <pc:chgData name="Dave F" userId="ebee20bda3dce194" providerId="LiveId" clId="{561022BA-1C8E-4278-8E2B-092C44C76DF1}" dt="2022-03-08T02:00:12.935" v="63"/>
        <pc:sldMkLst>
          <pc:docMk/>
          <pc:sldMk cId="3864013659" sldId="273"/>
        </pc:sldMkLst>
        <pc:spChg chg="mod">
          <ac:chgData name="Dave F" userId="ebee20bda3dce194" providerId="LiveId" clId="{561022BA-1C8E-4278-8E2B-092C44C76DF1}" dt="2022-03-08T01:57:32.929" v="53" actId="1076"/>
          <ac:spMkLst>
            <pc:docMk/>
            <pc:sldMk cId="3864013659" sldId="273"/>
            <ac:spMk id="2" creationId="{4E95D4C9-A37A-8E4E-B63A-EB20BD058AF6}"/>
          </ac:spMkLst>
        </pc:spChg>
        <pc:spChg chg="del mod">
          <ac:chgData name="Dave F" userId="ebee20bda3dce194" providerId="LiveId" clId="{561022BA-1C8E-4278-8E2B-092C44C76DF1}" dt="2022-03-08T01:57:02.593" v="49" actId="478"/>
          <ac:spMkLst>
            <pc:docMk/>
            <pc:sldMk cId="3864013659" sldId="273"/>
            <ac:spMk id="3" creationId="{3C403E68-6A97-9E40-85C0-3331D7E0E3C5}"/>
          </ac:spMkLst>
        </pc:spChg>
        <pc:picChg chg="add del mod">
          <ac:chgData name="Dave F" userId="ebee20bda3dce194" providerId="LiveId" clId="{561022BA-1C8E-4278-8E2B-092C44C76DF1}" dt="2022-03-08T01:58:05.370" v="55" actId="478"/>
          <ac:picMkLst>
            <pc:docMk/>
            <pc:sldMk cId="3864013659" sldId="273"/>
            <ac:picMk id="4" creationId="{A8F05BFF-22BC-4E83-9BEF-6DA72E2951D7}"/>
          </ac:picMkLst>
        </pc:picChg>
        <pc:picChg chg="add del mod">
          <ac:chgData name="Dave F" userId="ebee20bda3dce194" providerId="LiveId" clId="{561022BA-1C8E-4278-8E2B-092C44C76DF1}" dt="2022-03-08T01:58:34.611" v="57" actId="478"/>
          <ac:picMkLst>
            <pc:docMk/>
            <pc:sldMk cId="3864013659" sldId="273"/>
            <ac:picMk id="5" creationId="{53A273AF-927A-40E8-83DD-6E07B013F9CA}"/>
          </ac:picMkLst>
        </pc:picChg>
        <pc:picChg chg="del">
          <ac:chgData name="Dave F" userId="ebee20bda3dce194" providerId="LiveId" clId="{561022BA-1C8E-4278-8E2B-092C44C76DF1}" dt="2022-03-08T01:57:16.750" v="52" actId="478"/>
          <ac:picMkLst>
            <pc:docMk/>
            <pc:sldMk cId="3864013659" sldId="273"/>
            <ac:picMk id="6" creationId="{08CA0D38-CA7E-4958-A344-3CCF07713756}"/>
          </ac:picMkLst>
        </pc:picChg>
        <pc:picChg chg="add del mod">
          <ac:chgData name="Dave F" userId="ebee20bda3dce194" providerId="LiveId" clId="{561022BA-1C8E-4278-8E2B-092C44C76DF1}" dt="2022-03-08T01:59:30.460" v="61" actId="478"/>
          <ac:picMkLst>
            <pc:docMk/>
            <pc:sldMk cId="3864013659" sldId="273"/>
            <ac:picMk id="7" creationId="{2414E0B7-01B0-4D30-B439-516B1D9FC6F5}"/>
          </ac:picMkLst>
        </pc:picChg>
        <pc:picChg chg="add mod">
          <ac:chgData name="Dave F" userId="ebee20bda3dce194" providerId="LiveId" clId="{561022BA-1C8E-4278-8E2B-092C44C76DF1}" dt="2022-03-08T02:00:12.935" v="63"/>
          <ac:picMkLst>
            <pc:docMk/>
            <pc:sldMk cId="3864013659" sldId="273"/>
            <ac:picMk id="8" creationId="{48B96561-6798-4344-ABD1-4BBA52317600}"/>
          </ac:picMkLst>
        </pc:picChg>
        <pc:picChg chg="del">
          <ac:chgData name="Dave F" userId="ebee20bda3dce194" providerId="LiveId" clId="{561022BA-1C8E-4278-8E2B-092C44C76DF1}" dt="2022-03-08T01:57:04.530" v="50" actId="478"/>
          <ac:picMkLst>
            <pc:docMk/>
            <pc:sldMk cId="3864013659" sldId="273"/>
            <ac:picMk id="26" creationId="{9E4E4D74-52C4-402A-B058-AE17F9A91D06}"/>
          </ac:picMkLst>
        </pc:picChg>
      </pc:sldChg>
    </pc:docChg>
  </pc:docChgLst>
  <pc:docChgLst>
    <pc:chgData name="Dave F" userId="ebee20bda3dce194" providerId="LiveId" clId="{DCA1000A-03E8-44B3-9E8A-D9FDC1CC46EB}"/>
    <pc:docChg chg="undo custSel addSld delSld modSld sldOrd">
      <pc:chgData name="Dave F" userId="ebee20bda3dce194" providerId="LiveId" clId="{DCA1000A-03E8-44B3-9E8A-D9FDC1CC46EB}" dt="2022-04-14T00:12:55.308" v="4825" actId="20577"/>
      <pc:docMkLst>
        <pc:docMk/>
      </pc:docMkLst>
      <pc:sldChg chg="modSp mod">
        <pc:chgData name="Dave F" userId="ebee20bda3dce194" providerId="LiveId" clId="{DCA1000A-03E8-44B3-9E8A-D9FDC1CC46EB}" dt="2022-04-13T22:55:17.665" v="3866" actId="5793"/>
        <pc:sldMkLst>
          <pc:docMk/>
          <pc:sldMk cId="677049361" sldId="258"/>
        </pc:sldMkLst>
        <pc:spChg chg="mod">
          <ac:chgData name="Dave F" userId="ebee20bda3dce194" providerId="LiveId" clId="{DCA1000A-03E8-44B3-9E8A-D9FDC1CC46EB}" dt="2022-04-13T22:55:17.665" v="3866" actId="5793"/>
          <ac:spMkLst>
            <pc:docMk/>
            <pc:sldMk cId="677049361" sldId="258"/>
            <ac:spMk id="3" creationId="{3C403E68-6A97-9E40-85C0-3331D7E0E3C5}"/>
          </ac:spMkLst>
        </pc:spChg>
      </pc:sldChg>
      <pc:sldChg chg="modSp mod">
        <pc:chgData name="Dave F" userId="ebee20bda3dce194" providerId="LiveId" clId="{DCA1000A-03E8-44B3-9E8A-D9FDC1CC46EB}" dt="2022-04-13T19:38:01.264" v="7" actId="27636"/>
        <pc:sldMkLst>
          <pc:docMk/>
          <pc:sldMk cId="253869984" sldId="260"/>
        </pc:sldMkLst>
        <pc:spChg chg="mod">
          <ac:chgData name="Dave F" userId="ebee20bda3dce194" providerId="LiveId" clId="{DCA1000A-03E8-44B3-9E8A-D9FDC1CC46EB}" dt="2022-04-13T19:38:01.264" v="7" actId="27636"/>
          <ac:spMkLst>
            <pc:docMk/>
            <pc:sldMk cId="253869984" sldId="260"/>
            <ac:spMk id="3" creationId="{3C403E68-6A97-9E40-85C0-3331D7E0E3C5}"/>
          </ac:spMkLst>
        </pc:spChg>
      </pc:sldChg>
      <pc:sldChg chg="del">
        <pc:chgData name="Dave F" userId="ebee20bda3dce194" providerId="LiveId" clId="{DCA1000A-03E8-44B3-9E8A-D9FDC1CC46EB}" dt="2022-04-13T19:41:48.223" v="9" actId="2696"/>
        <pc:sldMkLst>
          <pc:docMk/>
          <pc:sldMk cId="2325769822" sldId="265"/>
        </pc:sldMkLst>
      </pc:sldChg>
      <pc:sldChg chg="addSp delSp modSp add mod modNotesTx">
        <pc:chgData name="Dave F" userId="ebee20bda3dce194" providerId="LiveId" clId="{DCA1000A-03E8-44B3-9E8A-D9FDC1CC46EB}" dt="2022-04-13T20:04:09.734" v="957" actId="20577"/>
        <pc:sldMkLst>
          <pc:docMk/>
          <pc:sldMk cId="2519253590" sldId="274"/>
        </pc:sldMkLst>
        <pc:spChg chg="mod">
          <ac:chgData name="Dave F" userId="ebee20bda3dce194" providerId="LiveId" clId="{DCA1000A-03E8-44B3-9E8A-D9FDC1CC46EB}" dt="2022-04-13T20:03:11.847" v="922" actId="1076"/>
          <ac:spMkLst>
            <pc:docMk/>
            <pc:sldMk cId="2519253590" sldId="274"/>
            <ac:spMk id="2" creationId="{4E95D4C9-A37A-8E4E-B63A-EB20BD058AF6}"/>
          </ac:spMkLst>
        </pc:spChg>
        <pc:spChg chg="mod">
          <ac:chgData name="Dave F" userId="ebee20bda3dce194" providerId="LiveId" clId="{DCA1000A-03E8-44B3-9E8A-D9FDC1CC46EB}" dt="2022-04-13T20:04:09.734" v="957" actId="20577"/>
          <ac:spMkLst>
            <pc:docMk/>
            <pc:sldMk cId="2519253590" sldId="274"/>
            <ac:spMk id="3" creationId="{3C403E68-6A97-9E40-85C0-3331D7E0E3C5}"/>
          </ac:spMkLst>
        </pc:spChg>
        <pc:graphicFrameChg chg="add del mod modGraphic">
          <ac:chgData name="Dave F" userId="ebee20bda3dce194" providerId="LiveId" clId="{DCA1000A-03E8-44B3-9E8A-D9FDC1CC46EB}" dt="2022-04-13T19:50:22.495" v="570" actId="478"/>
          <ac:graphicFrameMkLst>
            <pc:docMk/>
            <pc:sldMk cId="2519253590" sldId="274"/>
            <ac:graphicFrameMk id="4" creationId="{66799195-9C43-459B-A599-90FF4119B0D1}"/>
          </ac:graphicFrameMkLst>
        </pc:graphicFrameChg>
        <pc:graphicFrameChg chg="add del modGraphic">
          <ac:chgData name="Dave F" userId="ebee20bda3dce194" providerId="LiveId" clId="{DCA1000A-03E8-44B3-9E8A-D9FDC1CC46EB}" dt="2022-04-13T19:51:41.044" v="572" actId="478"/>
          <ac:graphicFrameMkLst>
            <pc:docMk/>
            <pc:sldMk cId="2519253590" sldId="274"/>
            <ac:graphicFrameMk id="5" creationId="{7CFB451A-44A6-476D-8218-9C8962AF25DC}"/>
          </ac:graphicFrameMkLst>
        </pc:graphicFrameChg>
        <pc:graphicFrameChg chg="add del mod">
          <ac:chgData name="Dave F" userId="ebee20bda3dce194" providerId="LiveId" clId="{DCA1000A-03E8-44B3-9E8A-D9FDC1CC46EB}" dt="2022-04-13T19:55:22.943" v="639" actId="478"/>
          <ac:graphicFrameMkLst>
            <pc:docMk/>
            <pc:sldMk cId="2519253590" sldId="274"/>
            <ac:graphicFrameMk id="6" creationId="{5ED83950-E665-4389-8F78-639C7525E914}"/>
          </ac:graphicFrameMkLst>
        </pc:graphicFrameChg>
        <pc:graphicFrameChg chg="add del mod modGraphic">
          <ac:chgData name="Dave F" userId="ebee20bda3dce194" providerId="LiveId" clId="{DCA1000A-03E8-44B3-9E8A-D9FDC1CC46EB}" dt="2022-04-13T20:02:52.585" v="916" actId="478"/>
          <ac:graphicFrameMkLst>
            <pc:docMk/>
            <pc:sldMk cId="2519253590" sldId="274"/>
            <ac:graphicFrameMk id="7" creationId="{B81C08AB-3F3B-4A90-BF02-3EB680E80118}"/>
          </ac:graphicFrameMkLst>
        </pc:graphicFrameChg>
        <pc:graphicFrameChg chg="add del mod">
          <ac:chgData name="Dave F" userId="ebee20bda3dce194" providerId="LiveId" clId="{DCA1000A-03E8-44B3-9E8A-D9FDC1CC46EB}" dt="2022-04-13T19:54:52.974" v="636" actId="478"/>
          <ac:graphicFrameMkLst>
            <pc:docMk/>
            <pc:sldMk cId="2519253590" sldId="274"/>
            <ac:graphicFrameMk id="16" creationId="{4C356DE5-4DE3-4D96-89C8-2AAD298F02DE}"/>
          </ac:graphicFrameMkLst>
        </pc:graphicFrameChg>
        <pc:picChg chg="add mod">
          <ac:chgData name="Dave F" userId="ebee20bda3dce194" providerId="LiveId" clId="{DCA1000A-03E8-44B3-9E8A-D9FDC1CC46EB}" dt="2022-04-13T20:03:21.978" v="924" actId="14100"/>
          <ac:picMkLst>
            <pc:docMk/>
            <pc:sldMk cId="2519253590" sldId="274"/>
            <ac:picMk id="19" creationId="{617A92F3-2E43-4706-BD49-39431F09C7C4}"/>
          </ac:picMkLst>
        </pc:picChg>
        <pc:picChg chg="del">
          <ac:chgData name="Dave F" userId="ebee20bda3dce194" providerId="LiveId" clId="{DCA1000A-03E8-44B3-9E8A-D9FDC1CC46EB}" dt="2022-04-13T19:42:13.861" v="10" actId="21"/>
          <ac:picMkLst>
            <pc:docMk/>
            <pc:sldMk cId="2519253590" sldId="274"/>
            <ac:picMk id="26" creationId="{9E4E4D74-52C4-402A-B058-AE17F9A91D06}"/>
          </ac:picMkLst>
        </pc:picChg>
      </pc:sldChg>
      <pc:sldChg chg="addSp delSp modSp add mod modNotesTx">
        <pc:chgData name="Dave F" userId="ebee20bda3dce194" providerId="LiveId" clId="{DCA1000A-03E8-44B3-9E8A-D9FDC1CC46EB}" dt="2022-04-13T22:53:06.156" v="3853" actId="20577"/>
        <pc:sldMkLst>
          <pc:docMk/>
          <pc:sldMk cId="2706353072" sldId="275"/>
        </pc:sldMkLst>
        <pc:spChg chg="mod">
          <ac:chgData name="Dave F" userId="ebee20bda3dce194" providerId="LiveId" clId="{DCA1000A-03E8-44B3-9E8A-D9FDC1CC46EB}" dt="2022-04-13T21:53:24.795" v="2459" actId="313"/>
          <ac:spMkLst>
            <pc:docMk/>
            <pc:sldMk cId="2706353072" sldId="275"/>
            <ac:spMk id="2" creationId="{4E95D4C9-A37A-8E4E-B63A-EB20BD058AF6}"/>
          </ac:spMkLst>
        </pc:spChg>
        <pc:spChg chg="mod">
          <ac:chgData name="Dave F" userId="ebee20bda3dce194" providerId="LiveId" clId="{DCA1000A-03E8-44B3-9E8A-D9FDC1CC46EB}" dt="2022-04-13T22:53:06.156" v="3853" actId="20577"/>
          <ac:spMkLst>
            <pc:docMk/>
            <pc:sldMk cId="2706353072" sldId="275"/>
            <ac:spMk id="3" creationId="{3C403E68-6A97-9E40-85C0-3331D7E0E3C5}"/>
          </ac:spMkLst>
        </pc:spChg>
        <pc:spChg chg="add mod">
          <ac:chgData name="Dave F" userId="ebee20bda3dce194" providerId="LiveId" clId="{DCA1000A-03E8-44B3-9E8A-D9FDC1CC46EB}" dt="2022-04-13T22:17:55.071" v="3210" actId="207"/>
          <ac:spMkLst>
            <pc:docMk/>
            <pc:sldMk cId="2706353072" sldId="275"/>
            <ac:spMk id="17" creationId="{22819F1E-D78F-4F1C-BF54-3159DDECF41E}"/>
          </ac:spMkLst>
        </pc:spChg>
        <pc:graphicFrameChg chg="del mod modGraphic">
          <ac:chgData name="Dave F" userId="ebee20bda3dce194" providerId="LiveId" clId="{DCA1000A-03E8-44B3-9E8A-D9FDC1CC46EB}" dt="2022-04-13T20:32:24.408" v="2125" actId="478"/>
          <ac:graphicFrameMkLst>
            <pc:docMk/>
            <pc:sldMk cId="2706353072" sldId="275"/>
            <ac:graphicFrameMk id="7" creationId="{B81C08AB-3F3B-4A90-BF02-3EB680E80118}"/>
          </ac:graphicFrameMkLst>
        </pc:graphicFrameChg>
        <pc:picChg chg="add mod">
          <ac:chgData name="Dave F" userId="ebee20bda3dce194" providerId="LiveId" clId="{DCA1000A-03E8-44B3-9E8A-D9FDC1CC46EB}" dt="2022-04-13T22:19:10.778" v="3214" actId="1076"/>
          <ac:picMkLst>
            <pc:docMk/>
            <pc:sldMk cId="2706353072" sldId="275"/>
            <ac:picMk id="5" creationId="{A526B22A-A21D-44F3-88B9-D1C407930331}"/>
          </ac:picMkLst>
        </pc:picChg>
        <pc:picChg chg="add mod">
          <ac:chgData name="Dave F" userId="ebee20bda3dce194" providerId="LiveId" clId="{DCA1000A-03E8-44B3-9E8A-D9FDC1CC46EB}" dt="2022-04-13T22:19:19.586" v="3217" actId="1076"/>
          <ac:picMkLst>
            <pc:docMk/>
            <pc:sldMk cId="2706353072" sldId="275"/>
            <ac:picMk id="9" creationId="{1DC344A6-41B7-4B94-A1E0-01637749E104}"/>
          </ac:picMkLst>
        </pc:picChg>
      </pc:sldChg>
      <pc:sldChg chg="addSp delSp modSp add del mod setBg delDesignElem">
        <pc:chgData name="Dave F" userId="ebee20bda3dce194" providerId="LiveId" clId="{DCA1000A-03E8-44B3-9E8A-D9FDC1CC46EB}" dt="2022-04-13T20:02:17.484" v="914" actId="2696"/>
        <pc:sldMkLst>
          <pc:docMk/>
          <pc:sldMk cId="3381093231" sldId="275"/>
        </pc:sldMkLst>
        <pc:spChg chg="del">
          <ac:chgData name="Dave F" userId="ebee20bda3dce194" providerId="LiveId" clId="{DCA1000A-03E8-44B3-9E8A-D9FDC1CC46EB}" dt="2022-04-13T19:52:36.463" v="586" actId="478"/>
          <ac:spMkLst>
            <pc:docMk/>
            <pc:sldMk cId="3381093231" sldId="275"/>
            <ac:spMk id="2" creationId="{4E95D4C9-A37A-8E4E-B63A-EB20BD058AF6}"/>
          </ac:spMkLst>
        </pc:spChg>
        <pc:spChg chg="add mod">
          <ac:chgData name="Dave F" userId="ebee20bda3dce194" providerId="LiveId" clId="{DCA1000A-03E8-44B3-9E8A-D9FDC1CC46EB}" dt="2022-04-13T19:52:36.463" v="586" actId="478"/>
          <ac:spMkLst>
            <pc:docMk/>
            <pc:sldMk cId="3381093231" sldId="275"/>
            <ac:spMk id="4" creationId="{C798A9CE-A7C4-4314-BCA2-E938D1361386}"/>
          </ac:spMkLst>
        </pc:spChg>
        <pc:spChg chg="del">
          <ac:chgData name="Dave F" userId="ebee20bda3dce194" providerId="LiveId" clId="{DCA1000A-03E8-44B3-9E8A-D9FDC1CC46EB}" dt="2022-04-13T19:52:00.342" v="574"/>
          <ac:spMkLst>
            <pc:docMk/>
            <pc:sldMk cId="3381093231" sldId="275"/>
            <ac:spMk id="113" creationId="{A01B9BFB-0E23-404F-936C-2681B3883A7F}"/>
          </ac:spMkLst>
        </pc:spChg>
        <pc:spChg chg="del">
          <ac:chgData name="Dave F" userId="ebee20bda3dce194" providerId="LiveId" clId="{DCA1000A-03E8-44B3-9E8A-D9FDC1CC46EB}" dt="2022-04-13T19:52:00.342" v="574"/>
          <ac:spMkLst>
            <pc:docMk/>
            <pc:sldMk cId="3381093231" sldId="275"/>
            <ac:spMk id="119" creationId="{EF2B985F-E839-44D5-9DD8-BC9DEE343862}"/>
          </ac:spMkLst>
        </pc:spChg>
        <pc:spChg chg="del">
          <ac:chgData name="Dave F" userId="ebee20bda3dce194" providerId="LiveId" clId="{DCA1000A-03E8-44B3-9E8A-D9FDC1CC46EB}" dt="2022-04-13T19:52:00.342" v="574"/>
          <ac:spMkLst>
            <pc:docMk/>
            <pc:sldMk cId="3381093231" sldId="275"/>
            <ac:spMk id="123" creationId="{B965CCFE-3123-4C5E-BA80-B081F41E6662}"/>
          </ac:spMkLst>
        </pc:spChg>
        <pc:graphicFrameChg chg="del mod">
          <ac:chgData name="Dave F" userId="ebee20bda3dce194" providerId="LiveId" clId="{DCA1000A-03E8-44B3-9E8A-D9FDC1CC46EB}" dt="2022-04-13T19:52:49.663" v="587" actId="21"/>
          <ac:graphicFrameMkLst>
            <pc:docMk/>
            <pc:sldMk cId="3381093231" sldId="275"/>
            <ac:graphicFrameMk id="90" creationId="{71115563-6657-439A-AF5B-54BF73543CCA}"/>
          </ac:graphicFrameMkLst>
        </pc:graphicFrameChg>
        <pc:picChg chg="del">
          <ac:chgData name="Dave F" userId="ebee20bda3dce194" providerId="LiveId" clId="{DCA1000A-03E8-44B3-9E8A-D9FDC1CC46EB}" dt="2022-04-13T19:52:00.342" v="574"/>
          <ac:picMkLst>
            <pc:docMk/>
            <pc:sldMk cId="3381093231" sldId="275"/>
            <ac:picMk id="111" creationId="{B13EE355-0D4C-4D91-8AE1-2876567D12C5}"/>
          </ac:picMkLst>
        </pc:picChg>
        <pc:picChg chg="del">
          <ac:chgData name="Dave F" userId="ebee20bda3dce194" providerId="LiveId" clId="{DCA1000A-03E8-44B3-9E8A-D9FDC1CC46EB}" dt="2022-04-13T19:52:00.342" v="574"/>
          <ac:picMkLst>
            <pc:docMk/>
            <pc:sldMk cId="3381093231" sldId="275"/>
            <ac:picMk id="117" creationId="{8FB62CA7-7168-452A-8E46-BFE14ECFBF8D}"/>
          </ac:picMkLst>
        </pc:picChg>
        <pc:cxnChg chg="del">
          <ac:chgData name="Dave F" userId="ebee20bda3dce194" providerId="LiveId" clId="{DCA1000A-03E8-44B3-9E8A-D9FDC1CC46EB}" dt="2022-04-13T19:52:00.342" v="574"/>
          <ac:cxnSpMkLst>
            <pc:docMk/>
            <pc:sldMk cId="3381093231" sldId="275"/>
            <ac:cxnSpMk id="115" creationId="{CA188135-D6F0-4A77-85B9-2E45772B344E}"/>
          </ac:cxnSpMkLst>
        </pc:cxnChg>
        <pc:cxnChg chg="del">
          <ac:chgData name="Dave F" userId="ebee20bda3dce194" providerId="LiveId" clId="{DCA1000A-03E8-44B3-9E8A-D9FDC1CC46EB}" dt="2022-04-13T19:52:00.342" v="574"/>
          <ac:cxnSpMkLst>
            <pc:docMk/>
            <pc:sldMk cId="3381093231" sldId="275"/>
            <ac:cxnSpMk id="121" creationId="{52D73AC3-7DF7-43FB-9D67-3CE387E94067}"/>
          </ac:cxnSpMkLst>
        </pc:cxnChg>
      </pc:sldChg>
      <pc:sldChg chg="modSp add mod ord">
        <pc:chgData name="Dave F" userId="ebee20bda3dce194" providerId="LiveId" clId="{DCA1000A-03E8-44B3-9E8A-D9FDC1CC46EB}" dt="2022-04-13T21:56:29.068" v="2680" actId="20577"/>
        <pc:sldMkLst>
          <pc:docMk/>
          <pc:sldMk cId="2403791560" sldId="276"/>
        </pc:sldMkLst>
        <pc:spChg chg="mod">
          <ac:chgData name="Dave F" userId="ebee20bda3dce194" providerId="LiveId" clId="{DCA1000A-03E8-44B3-9E8A-D9FDC1CC46EB}" dt="2022-04-13T21:56:29.068" v="2680" actId="20577"/>
          <ac:spMkLst>
            <pc:docMk/>
            <pc:sldMk cId="2403791560" sldId="276"/>
            <ac:spMk id="3" creationId="{3C403E68-6A97-9E40-85C0-3331D7E0E3C5}"/>
          </ac:spMkLst>
        </pc:spChg>
        <pc:graphicFrameChg chg="mod">
          <ac:chgData name="Dave F" userId="ebee20bda3dce194" providerId="LiveId" clId="{DCA1000A-03E8-44B3-9E8A-D9FDC1CC46EB}" dt="2022-04-13T20:11:26.620" v="1238" actId="1076"/>
          <ac:graphicFrameMkLst>
            <pc:docMk/>
            <pc:sldMk cId="2403791560" sldId="276"/>
            <ac:graphicFrameMk id="7" creationId="{B81C08AB-3F3B-4A90-BF02-3EB680E80118}"/>
          </ac:graphicFrameMkLst>
        </pc:graphicFrameChg>
      </pc:sldChg>
      <pc:sldChg chg="delSp modSp add mod">
        <pc:chgData name="Dave F" userId="ebee20bda3dce194" providerId="LiveId" clId="{DCA1000A-03E8-44B3-9E8A-D9FDC1CC46EB}" dt="2022-04-14T00:12:55.308" v="4825" actId="20577"/>
        <pc:sldMkLst>
          <pc:docMk/>
          <pc:sldMk cId="1722838088" sldId="277"/>
        </pc:sldMkLst>
        <pc:spChg chg="mod">
          <ac:chgData name="Dave F" userId="ebee20bda3dce194" providerId="LiveId" clId="{DCA1000A-03E8-44B3-9E8A-D9FDC1CC46EB}" dt="2022-04-13T20:26:56.062" v="1341" actId="14100"/>
          <ac:spMkLst>
            <pc:docMk/>
            <pc:sldMk cId="1722838088" sldId="277"/>
            <ac:spMk id="2" creationId="{4E95D4C9-A37A-8E4E-B63A-EB20BD058AF6}"/>
          </ac:spMkLst>
        </pc:spChg>
        <pc:spChg chg="mod">
          <ac:chgData name="Dave F" userId="ebee20bda3dce194" providerId="LiveId" clId="{DCA1000A-03E8-44B3-9E8A-D9FDC1CC46EB}" dt="2022-04-14T00:12:55.308" v="4825" actId="20577"/>
          <ac:spMkLst>
            <pc:docMk/>
            <pc:sldMk cId="1722838088" sldId="277"/>
            <ac:spMk id="3" creationId="{3C403E68-6A97-9E40-85C0-3331D7E0E3C5}"/>
          </ac:spMkLst>
        </pc:spChg>
        <pc:graphicFrameChg chg="del">
          <ac:chgData name="Dave F" userId="ebee20bda3dce194" providerId="LiveId" clId="{DCA1000A-03E8-44B3-9E8A-D9FDC1CC46EB}" dt="2022-04-13T20:28:28.470" v="1514" actId="478"/>
          <ac:graphicFrameMkLst>
            <pc:docMk/>
            <pc:sldMk cId="1722838088" sldId="277"/>
            <ac:graphicFrameMk id="7" creationId="{B81C08AB-3F3B-4A90-BF02-3EB680E80118}"/>
          </ac:graphicFrameMkLst>
        </pc:graphicFrameChg>
      </pc:sldChg>
      <pc:sldChg chg="addSp delSp modSp add mod">
        <pc:chgData name="Dave F" userId="ebee20bda3dce194" providerId="LiveId" clId="{DCA1000A-03E8-44B3-9E8A-D9FDC1CC46EB}" dt="2022-04-13T22:56:26.179" v="3929" actId="1076"/>
        <pc:sldMkLst>
          <pc:docMk/>
          <pc:sldMk cId="2735115296" sldId="278"/>
        </pc:sldMkLst>
        <pc:spChg chg="mod">
          <ac:chgData name="Dave F" userId="ebee20bda3dce194" providerId="LiveId" clId="{DCA1000A-03E8-44B3-9E8A-D9FDC1CC46EB}" dt="2022-04-13T21:56:47.732" v="2685" actId="27636"/>
          <ac:spMkLst>
            <pc:docMk/>
            <pc:sldMk cId="2735115296" sldId="278"/>
            <ac:spMk id="2" creationId="{4E95D4C9-A37A-8E4E-B63A-EB20BD058AF6}"/>
          </ac:spMkLst>
        </pc:spChg>
        <pc:spChg chg="mod">
          <ac:chgData name="Dave F" userId="ebee20bda3dce194" providerId="LiveId" clId="{DCA1000A-03E8-44B3-9E8A-D9FDC1CC46EB}" dt="2022-04-13T22:56:20.582" v="3928" actId="6549"/>
          <ac:spMkLst>
            <pc:docMk/>
            <pc:sldMk cId="2735115296" sldId="278"/>
            <ac:spMk id="3" creationId="{3C403E68-6A97-9E40-85C0-3331D7E0E3C5}"/>
          </ac:spMkLst>
        </pc:spChg>
        <pc:spChg chg="mod">
          <ac:chgData name="Dave F" userId="ebee20bda3dce194" providerId="LiveId" clId="{DCA1000A-03E8-44B3-9E8A-D9FDC1CC46EB}" dt="2022-04-13T22:17:48.673" v="3209" actId="207"/>
          <ac:spMkLst>
            <pc:docMk/>
            <pc:sldMk cId="2735115296" sldId="278"/>
            <ac:spMk id="17" creationId="{22819F1E-D78F-4F1C-BF54-3159DDECF41E}"/>
          </ac:spMkLst>
        </pc:spChg>
        <pc:picChg chg="del">
          <ac:chgData name="Dave F" userId="ebee20bda3dce194" providerId="LiveId" clId="{DCA1000A-03E8-44B3-9E8A-D9FDC1CC46EB}" dt="2022-04-13T22:01:34.444" v="2835" actId="478"/>
          <ac:picMkLst>
            <pc:docMk/>
            <pc:sldMk cId="2735115296" sldId="278"/>
            <ac:picMk id="5" creationId="{A526B22A-A21D-44F3-88B9-D1C407930331}"/>
          </ac:picMkLst>
        </pc:picChg>
        <pc:picChg chg="add del mod">
          <ac:chgData name="Dave F" userId="ebee20bda3dce194" providerId="LiveId" clId="{DCA1000A-03E8-44B3-9E8A-D9FDC1CC46EB}" dt="2022-04-13T22:09:00.079" v="3059" actId="478"/>
          <ac:picMkLst>
            <pc:docMk/>
            <pc:sldMk cId="2735115296" sldId="278"/>
            <ac:picMk id="6" creationId="{77467BC5-28DE-48C1-9A3B-032A2FA91BDC}"/>
          </ac:picMkLst>
        </pc:picChg>
        <pc:picChg chg="add del mod">
          <ac:chgData name="Dave F" userId="ebee20bda3dce194" providerId="LiveId" clId="{DCA1000A-03E8-44B3-9E8A-D9FDC1CC46EB}" dt="2022-04-13T22:09:11.144" v="3063" actId="478"/>
          <ac:picMkLst>
            <pc:docMk/>
            <pc:sldMk cId="2735115296" sldId="278"/>
            <ac:picMk id="8" creationId="{534645F9-2410-49E1-8CB0-13D0B012DDCE}"/>
          </ac:picMkLst>
        </pc:picChg>
        <pc:picChg chg="add mod">
          <ac:chgData name="Dave F" userId="ebee20bda3dce194" providerId="LiveId" clId="{DCA1000A-03E8-44B3-9E8A-D9FDC1CC46EB}" dt="2022-04-13T22:15:21.888" v="3192" actId="1076"/>
          <ac:picMkLst>
            <pc:docMk/>
            <pc:sldMk cId="2735115296" sldId="278"/>
            <ac:picMk id="10" creationId="{C48C59A0-F6D3-4BDD-99B7-87EF29E22FDA}"/>
          </ac:picMkLst>
        </pc:picChg>
        <pc:picChg chg="add mod modCrop">
          <ac:chgData name="Dave F" userId="ebee20bda3dce194" providerId="LiveId" clId="{DCA1000A-03E8-44B3-9E8A-D9FDC1CC46EB}" dt="2022-04-13T22:56:26.179" v="3929" actId="1076"/>
          <ac:picMkLst>
            <pc:docMk/>
            <pc:sldMk cId="2735115296" sldId="278"/>
            <ac:picMk id="12" creationId="{81CAB925-AE0D-45FE-9F26-7506B81D3461}"/>
          </ac:picMkLst>
        </pc:picChg>
      </pc:sldChg>
      <pc:sldChg chg="addSp modSp add mod">
        <pc:chgData name="Dave F" userId="ebee20bda3dce194" providerId="LiveId" clId="{DCA1000A-03E8-44B3-9E8A-D9FDC1CC46EB}" dt="2022-04-13T22:53:17.287" v="3860" actId="20577"/>
        <pc:sldMkLst>
          <pc:docMk/>
          <pc:sldMk cId="3964093746" sldId="279"/>
        </pc:sldMkLst>
        <pc:spChg chg="mod">
          <ac:chgData name="Dave F" userId="ebee20bda3dce194" providerId="LiveId" clId="{DCA1000A-03E8-44B3-9E8A-D9FDC1CC46EB}" dt="2022-04-13T22:25:52.705" v="3235" actId="27636"/>
          <ac:spMkLst>
            <pc:docMk/>
            <pc:sldMk cId="3964093746" sldId="279"/>
            <ac:spMk id="2" creationId="{4E95D4C9-A37A-8E4E-B63A-EB20BD058AF6}"/>
          </ac:spMkLst>
        </pc:spChg>
        <pc:spChg chg="mod">
          <ac:chgData name="Dave F" userId="ebee20bda3dce194" providerId="LiveId" clId="{DCA1000A-03E8-44B3-9E8A-D9FDC1CC46EB}" dt="2022-04-13T22:53:17.287" v="3860" actId="20577"/>
          <ac:spMkLst>
            <pc:docMk/>
            <pc:sldMk cId="3964093746" sldId="279"/>
            <ac:spMk id="3" creationId="{3C403E68-6A97-9E40-85C0-3331D7E0E3C5}"/>
          </ac:spMkLst>
        </pc:spChg>
        <pc:spChg chg="mod">
          <ac:chgData name="Dave F" userId="ebee20bda3dce194" providerId="LiveId" clId="{DCA1000A-03E8-44B3-9E8A-D9FDC1CC46EB}" dt="2022-04-13T22:26:02.673" v="3237" actId="207"/>
          <ac:spMkLst>
            <pc:docMk/>
            <pc:sldMk cId="3964093746" sldId="279"/>
            <ac:spMk id="17" creationId="{22819F1E-D78F-4F1C-BF54-3159DDECF41E}"/>
          </ac:spMkLst>
        </pc:spChg>
        <pc:picChg chg="add mod">
          <ac:chgData name="Dave F" userId="ebee20bda3dce194" providerId="LiveId" clId="{DCA1000A-03E8-44B3-9E8A-D9FDC1CC46EB}" dt="2022-04-13T22:19:38.687" v="3219" actId="1076"/>
          <ac:picMkLst>
            <pc:docMk/>
            <pc:sldMk cId="3964093746" sldId="279"/>
            <ac:picMk id="16" creationId="{98A252EA-E3F4-4BC1-8B7C-AF5682365351}"/>
          </ac:picMkLst>
        </pc:picChg>
      </pc:sldChg>
      <pc:sldChg chg="addSp delSp modSp add mod">
        <pc:chgData name="Dave F" userId="ebee20bda3dce194" providerId="LiveId" clId="{DCA1000A-03E8-44B3-9E8A-D9FDC1CC46EB}" dt="2022-04-13T23:27:42.365" v="4513" actId="20577"/>
        <pc:sldMkLst>
          <pc:docMk/>
          <pc:sldMk cId="1297450385" sldId="280"/>
        </pc:sldMkLst>
        <pc:spChg chg="mod">
          <ac:chgData name="Dave F" userId="ebee20bda3dce194" providerId="LiveId" clId="{DCA1000A-03E8-44B3-9E8A-D9FDC1CC46EB}" dt="2022-04-13T22:30:26.985" v="3371" actId="20577"/>
          <ac:spMkLst>
            <pc:docMk/>
            <pc:sldMk cId="1297450385" sldId="280"/>
            <ac:spMk id="2" creationId="{4E95D4C9-A37A-8E4E-B63A-EB20BD058AF6}"/>
          </ac:spMkLst>
        </pc:spChg>
        <pc:spChg chg="mod">
          <ac:chgData name="Dave F" userId="ebee20bda3dce194" providerId="LiveId" clId="{DCA1000A-03E8-44B3-9E8A-D9FDC1CC46EB}" dt="2022-04-13T23:27:42.365" v="4513" actId="20577"/>
          <ac:spMkLst>
            <pc:docMk/>
            <pc:sldMk cId="1297450385" sldId="280"/>
            <ac:spMk id="3" creationId="{3C403E68-6A97-9E40-85C0-3331D7E0E3C5}"/>
          </ac:spMkLst>
        </pc:spChg>
        <pc:spChg chg="mod">
          <ac:chgData name="Dave F" userId="ebee20bda3dce194" providerId="LiveId" clId="{DCA1000A-03E8-44B3-9E8A-D9FDC1CC46EB}" dt="2022-04-13T22:50:21.363" v="3833" actId="20577"/>
          <ac:spMkLst>
            <pc:docMk/>
            <pc:sldMk cId="1297450385" sldId="280"/>
            <ac:spMk id="17" creationId="{22819F1E-D78F-4F1C-BF54-3159DDECF41E}"/>
          </ac:spMkLst>
        </pc:spChg>
        <pc:picChg chg="add mod">
          <ac:chgData name="Dave F" userId="ebee20bda3dce194" providerId="LiveId" clId="{DCA1000A-03E8-44B3-9E8A-D9FDC1CC46EB}" dt="2022-04-13T22:43:41.907" v="3820" actId="14100"/>
          <ac:picMkLst>
            <pc:docMk/>
            <pc:sldMk cId="1297450385" sldId="280"/>
            <ac:picMk id="5" creationId="{3EDED2A7-E04B-4AB1-8980-F27727C2329D}"/>
          </ac:picMkLst>
        </pc:picChg>
        <pc:picChg chg="del">
          <ac:chgData name="Dave F" userId="ebee20bda3dce194" providerId="LiveId" clId="{DCA1000A-03E8-44B3-9E8A-D9FDC1CC46EB}" dt="2022-04-13T22:26:54.869" v="3321" actId="478"/>
          <ac:picMkLst>
            <pc:docMk/>
            <pc:sldMk cId="1297450385" sldId="280"/>
            <ac:picMk id="6" creationId="{77467BC5-28DE-48C1-9A3B-032A2FA91BDC}"/>
          </ac:picMkLst>
        </pc:picChg>
        <pc:picChg chg="del">
          <ac:chgData name="Dave F" userId="ebee20bda3dce194" providerId="LiveId" clId="{DCA1000A-03E8-44B3-9E8A-D9FDC1CC46EB}" dt="2022-04-13T22:26:52.116" v="3319" actId="478"/>
          <ac:picMkLst>
            <pc:docMk/>
            <pc:sldMk cId="1297450385" sldId="280"/>
            <ac:picMk id="8" creationId="{534645F9-2410-49E1-8CB0-13D0B012DDCE}"/>
          </ac:picMkLst>
        </pc:picChg>
        <pc:picChg chg="add del mod">
          <ac:chgData name="Dave F" userId="ebee20bda3dce194" providerId="LiveId" clId="{DCA1000A-03E8-44B3-9E8A-D9FDC1CC46EB}" dt="2022-04-13T22:51:23.195" v="3834" actId="478"/>
          <ac:picMkLst>
            <pc:docMk/>
            <pc:sldMk cId="1297450385" sldId="280"/>
            <ac:picMk id="9" creationId="{AFF01B9E-44E5-4EB6-B244-A139CD02D572}"/>
          </ac:picMkLst>
        </pc:picChg>
        <pc:picChg chg="add del mod">
          <ac:chgData name="Dave F" userId="ebee20bda3dce194" providerId="LiveId" clId="{DCA1000A-03E8-44B3-9E8A-D9FDC1CC46EB}" dt="2022-04-13T23:20:59.073" v="4126" actId="478"/>
          <ac:picMkLst>
            <pc:docMk/>
            <pc:sldMk cId="1297450385" sldId="280"/>
            <ac:picMk id="11" creationId="{8D29CD0B-F9B9-46E9-9C3E-0FA20E977B40}"/>
          </ac:picMkLst>
        </pc:picChg>
        <pc:picChg chg="add mod">
          <ac:chgData name="Dave F" userId="ebee20bda3dce194" providerId="LiveId" clId="{DCA1000A-03E8-44B3-9E8A-D9FDC1CC46EB}" dt="2022-04-13T23:21:07.496" v="4129" actId="1076"/>
          <ac:picMkLst>
            <pc:docMk/>
            <pc:sldMk cId="1297450385" sldId="280"/>
            <ac:picMk id="13" creationId="{B579213D-54D9-40E7-BE7B-F95498FD04F4}"/>
          </ac:picMkLst>
        </pc:picChg>
        <pc:picChg chg="del">
          <ac:chgData name="Dave F" userId="ebee20bda3dce194" providerId="LiveId" clId="{DCA1000A-03E8-44B3-9E8A-D9FDC1CC46EB}" dt="2022-04-13T22:26:53.784" v="3320" actId="478"/>
          <ac:picMkLst>
            <pc:docMk/>
            <pc:sldMk cId="1297450385" sldId="280"/>
            <ac:picMk id="16" creationId="{98A252EA-E3F4-4BC1-8B7C-AF5682365351}"/>
          </ac:picMkLst>
        </pc:picChg>
      </pc:sldChg>
    </pc:docChg>
  </pc:docChgLst>
  <pc:docChgLst>
    <pc:chgData name="Dave F" userId="ebee20bda3dce194" providerId="LiveId" clId="{43460824-D9F7-4874-977E-20E4891217BD}"/>
    <pc:docChg chg="custSel modSld">
      <pc:chgData name="Dave F" userId="ebee20bda3dce194" providerId="LiveId" clId="{43460824-D9F7-4874-977E-20E4891217BD}" dt="2022-03-10T00:36:10.352" v="16" actId="478"/>
      <pc:docMkLst>
        <pc:docMk/>
      </pc:docMkLst>
      <pc:sldChg chg="delSp mod delAnim">
        <pc:chgData name="Dave F" userId="ebee20bda3dce194" providerId="LiveId" clId="{43460824-D9F7-4874-977E-20E4891217BD}" dt="2022-03-10T00:35:34.993" v="0" actId="478"/>
        <pc:sldMkLst>
          <pc:docMk/>
          <pc:sldMk cId="1259722758" sldId="256"/>
        </pc:sldMkLst>
        <pc:picChg chg="del">
          <ac:chgData name="Dave F" userId="ebee20bda3dce194" providerId="LiveId" clId="{43460824-D9F7-4874-977E-20E4891217BD}" dt="2022-03-10T00:35:34.993" v="0" actId="478"/>
          <ac:picMkLst>
            <pc:docMk/>
            <pc:sldMk cId="1259722758" sldId="256"/>
            <ac:picMk id="9" creationId="{68FFBD84-39BE-4098-B4E9-E2B29382F7D8}"/>
          </ac:picMkLst>
        </pc:picChg>
      </pc:sldChg>
      <pc:sldChg chg="delSp mod delAnim">
        <pc:chgData name="Dave F" userId="ebee20bda3dce194" providerId="LiveId" clId="{43460824-D9F7-4874-977E-20E4891217BD}" dt="2022-03-10T00:35:37.546" v="1" actId="478"/>
        <pc:sldMkLst>
          <pc:docMk/>
          <pc:sldMk cId="1238523470" sldId="257"/>
        </pc:sldMkLst>
        <pc:picChg chg="del">
          <ac:chgData name="Dave F" userId="ebee20bda3dce194" providerId="LiveId" clId="{43460824-D9F7-4874-977E-20E4891217BD}" dt="2022-03-10T00:35:37.546" v="1" actId="478"/>
          <ac:picMkLst>
            <pc:docMk/>
            <pc:sldMk cId="1238523470" sldId="257"/>
            <ac:picMk id="10" creationId="{D89C597F-59D4-4BD3-8C15-7B5B9AA4F55C}"/>
          </ac:picMkLst>
        </pc:picChg>
      </pc:sldChg>
      <pc:sldChg chg="delSp mod delAnim">
        <pc:chgData name="Dave F" userId="ebee20bda3dce194" providerId="LiveId" clId="{43460824-D9F7-4874-977E-20E4891217BD}" dt="2022-03-10T00:36:08.157" v="15" actId="478"/>
        <pc:sldMkLst>
          <pc:docMk/>
          <pc:sldMk cId="677049361" sldId="258"/>
        </pc:sldMkLst>
        <pc:picChg chg="del">
          <ac:chgData name="Dave F" userId="ebee20bda3dce194" providerId="LiveId" clId="{43460824-D9F7-4874-977E-20E4891217BD}" dt="2022-03-10T00:36:08.157" v="15" actId="478"/>
          <ac:picMkLst>
            <pc:docMk/>
            <pc:sldMk cId="677049361" sldId="258"/>
            <ac:picMk id="6" creationId="{7671F9D2-B518-4B37-8B05-7E134D57FA03}"/>
          </ac:picMkLst>
        </pc:picChg>
      </pc:sldChg>
      <pc:sldChg chg="delSp mod delAnim">
        <pc:chgData name="Dave F" userId="ebee20bda3dce194" providerId="LiveId" clId="{43460824-D9F7-4874-977E-20E4891217BD}" dt="2022-03-10T00:35:39.522" v="2" actId="478"/>
        <pc:sldMkLst>
          <pc:docMk/>
          <pc:sldMk cId="1471344148" sldId="259"/>
        </pc:sldMkLst>
        <pc:picChg chg="del">
          <ac:chgData name="Dave F" userId="ebee20bda3dce194" providerId="LiveId" clId="{43460824-D9F7-4874-977E-20E4891217BD}" dt="2022-03-10T00:35:39.522" v="2" actId="478"/>
          <ac:picMkLst>
            <pc:docMk/>
            <pc:sldMk cId="1471344148" sldId="259"/>
            <ac:picMk id="9" creationId="{7CF808D9-8C47-423A-9C43-3B7F86A8E9D5}"/>
          </ac:picMkLst>
        </pc:picChg>
      </pc:sldChg>
      <pc:sldChg chg="delSp mod delAnim">
        <pc:chgData name="Dave F" userId="ebee20bda3dce194" providerId="LiveId" clId="{43460824-D9F7-4874-977E-20E4891217BD}" dt="2022-03-10T00:36:04.276" v="13" actId="478"/>
        <pc:sldMkLst>
          <pc:docMk/>
          <pc:sldMk cId="253869984" sldId="260"/>
        </pc:sldMkLst>
        <pc:picChg chg="del">
          <ac:chgData name="Dave F" userId="ebee20bda3dce194" providerId="LiveId" clId="{43460824-D9F7-4874-977E-20E4891217BD}" dt="2022-03-10T00:36:04.276" v="13" actId="478"/>
          <ac:picMkLst>
            <pc:docMk/>
            <pc:sldMk cId="253869984" sldId="260"/>
            <ac:picMk id="6" creationId="{08CA0D38-CA7E-4958-A344-3CCF07713756}"/>
          </ac:picMkLst>
        </pc:picChg>
      </pc:sldChg>
      <pc:sldChg chg="delSp mod delAnim">
        <pc:chgData name="Dave F" userId="ebee20bda3dce194" providerId="LiveId" clId="{43460824-D9F7-4874-977E-20E4891217BD}" dt="2022-03-10T00:35:48.464" v="6" actId="478"/>
        <pc:sldMkLst>
          <pc:docMk/>
          <pc:sldMk cId="293387019" sldId="261"/>
        </pc:sldMkLst>
        <pc:picChg chg="del">
          <ac:chgData name="Dave F" userId="ebee20bda3dce194" providerId="LiveId" clId="{43460824-D9F7-4874-977E-20E4891217BD}" dt="2022-03-10T00:35:48.464" v="6" actId="478"/>
          <ac:picMkLst>
            <pc:docMk/>
            <pc:sldMk cId="293387019" sldId="261"/>
            <ac:picMk id="5" creationId="{DEC40274-4F02-415F-860C-24B4B4F884E3}"/>
          </ac:picMkLst>
        </pc:picChg>
      </pc:sldChg>
      <pc:sldChg chg="delSp mod delAnim">
        <pc:chgData name="Dave F" userId="ebee20bda3dce194" providerId="LiveId" clId="{43460824-D9F7-4874-977E-20E4891217BD}" dt="2022-03-10T00:35:59.519" v="11" actId="478"/>
        <pc:sldMkLst>
          <pc:docMk/>
          <pc:sldMk cId="3041201903" sldId="262"/>
        </pc:sldMkLst>
        <pc:picChg chg="del">
          <ac:chgData name="Dave F" userId="ebee20bda3dce194" providerId="LiveId" clId="{43460824-D9F7-4874-977E-20E4891217BD}" dt="2022-03-10T00:35:59.519" v="11" actId="478"/>
          <ac:picMkLst>
            <pc:docMk/>
            <pc:sldMk cId="3041201903" sldId="262"/>
            <ac:picMk id="7" creationId="{D2F10390-26B8-4510-A952-6C9155F3B073}"/>
          </ac:picMkLst>
        </pc:picChg>
      </pc:sldChg>
      <pc:sldChg chg="delSp mod delAnim">
        <pc:chgData name="Dave F" userId="ebee20bda3dce194" providerId="LiveId" clId="{43460824-D9F7-4874-977E-20E4891217BD}" dt="2022-03-10T00:35:43.633" v="4" actId="478"/>
        <pc:sldMkLst>
          <pc:docMk/>
          <pc:sldMk cId="396173384" sldId="263"/>
        </pc:sldMkLst>
        <pc:picChg chg="del">
          <ac:chgData name="Dave F" userId="ebee20bda3dce194" providerId="LiveId" clId="{43460824-D9F7-4874-977E-20E4891217BD}" dt="2022-03-10T00:35:43.633" v="4" actId="478"/>
          <ac:picMkLst>
            <pc:docMk/>
            <pc:sldMk cId="396173384" sldId="263"/>
            <ac:picMk id="6" creationId="{BF2169B6-9BF6-4DC9-B41D-80F966605D03}"/>
          </ac:picMkLst>
        </pc:picChg>
      </pc:sldChg>
      <pc:sldChg chg="delSp mod delAnim">
        <pc:chgData name="Dave F" userId="ebee20bda3dce194" providerId="LiveId" clId="{43460824-D9F7-4874-977E-20E4891217BD}" dt="2022-03-10T00:35:45.541" v="5" actId="478"/>
        <pc:sldMkLst>
          <pc:docMk/>
          <pc:sldMk cId="1568194154" sldId="264"/>
        </pc:sldMkLst>
        <pc:picChg chg="del">
          <ac:chgData name="Dave F" userId="ebee20bda3dce194" providerId="LiveId" clId="{43460824-D9F7-4874-977E-20E4891217BD}" dt="2022-03-10T00:35:45.541" v="5" actId="478"/>
          <ac:picMkLst>
            <pc:docMk/>
            <pc:sldMk cId="1568194154" sldId="264"/>
            <ac:picMk id="5" creationId="{F230AD3F-876C-43F1-B420-A66F2C56C14E}"/>
          </ac:picMkLst>
        </pc:picChg>
      </pc:sldChg>
      <pc:sldChg chg="delSp mod delAnim">
        <pc:chgData name="Dave F" userId="ebee20bda3dce194" providerId="LiveId" clId="{43460824-D9F7-4874-977E-20E4891217BD}" dt="2022-03-10T00:36:01.391" v="12" actId="478"/>
        <pc:sldMkLst>
          <pc:docMk/>
          <pc:sldMk cId="2325769822" sldId="265"/>
        </pc:sldMkLst>
        <pc:picChg chg="del">
          <ac:chgData name="Dave F" userId="ebee20bda3dce194" providerId="LiveId" clId="{43460824-D9F7-4874-977E-20E4891217BD}" dt="2022-03-10T00:36:01.391" v="12" actId="478"/>
          <ac:picMkLst>
            <pc:docMk/>
            <pc:sldMk cId="2325769822" sldId="265"/>
            <ac:picMk id="6" creationId="{CFFDEFE5-04FB-4094-9FD0-5F8D9216142C}"/>
          </ac:picMkLst>
        </pc:picChg>
      </pc:sldChg>
      <pc:sldChg chg="delSp mod delAnim">
        <pc:chgData name="Dave F" userId="ebee20bda3dce194" providerId="LiveId" clId="{43460824-D9F7-4874-977E-20E4891217BD}" dt="2022-03-10T00:36:06.160" v="14" actId="478"/>
        <pc:sldMkLst>
          <pc:docMk/>
          <pc:sldMk cId="1503083654" sldId="266"/>
        </pc:sldMkLst>
        <pc:picChg chg="del">
          <ac:chgData name="Dave F" userId="ebee20bda3dce194" providerId="LiveId" clId="{43460824-D9F7-4874-977E-20E4891217BD}" dt="2022-03-10T00:36:06.160" v="14" actId="478"/>
          <ac:picMkLst>
            <pc:docMk/>
            <pc:sldMk cId="1503083654" sldId="266"/>
            <ac:picMk id="6" creationId="{DB04EB9C-FB57-4913-AAE5-DA7C1486860D}"/>
          </ac:picMkLst>
        </pc:picChg>
      </pc:sldChg>
      <pc:sldChg chg="delSp mod delAnim">
        <pc:chgData name="Dave F" userId="ebee20bda3dce194" providerId="LiveId" clId="{43460824-D9F7-4874-977E-20E4891217BD}" dt="2022-03-10T00:35:41.628" v="3" actId="478"/>
        <pc:sldMkLst>
          <pc:docMk/>
          <pc:sldMk cId="4278925933" sldId="267"/>
        </pc:sldMkLst>
        <pc:picChg chg="del">
          <ac:chgData name="Dave F" userId="ebee20bda3dce194" providerId="LiveId" clId="{43460824-D9F7-4874-977E-20E4891217BD}" dt="2022-03-10T00:35:41.628" v="3" actId="478"/>
          <ac:picMkLst>
            <pc:docMk/>
            <pc:sldMk cId="4278925933" sldId="267"/>
            <ac:picMk id="8" creationId="{EB1C01B4-3912-4341-A105-0B8B316D6F8D}"/>
          </ac:picMkLst>
        </pc:picChg>
      </pc:sldChg>
      <pc:sldChg chg="delSp mod delAnim">
        <pc:chgData name="Dave F" userId="ebee20bda3dce194" providerId="LiveId" clId="{43460824-D9F7-4874-977E-20E4891217BD}" dt="2022-03-10T00:35:54.570" v="9" actId="478"/>
        <pc:sldMkLst>
          <pc:docMk/>
          <pc:sldMk cId="3052519228" sldId="268"/>
        </pc:sldMkLst>
        <pc:picChg chg="del">
          <ac:chgData name="Dave F" userId="ebee20bda3dce194" providerId="LiveId" clId="{43460824-D9F7-4874-977E-20E4891217BD}" dt="2022-03-10T00:35:54.570" v="9" actId="478"/>
          <ac:picMkLst>
            <pc:docMk/>
            <pc:sldMk cId="3052519228" sldId="268"/>
            <ac:picMk id="7" creationId="{F7BEF87B-3981-4666-97AD-CDC2CB47ADE5}"/>
          </ac:picMkLst>
        </pc:picChg>
      </pc:sldChg>
      <pc:sldChg chg="delSp mod delAnim">
        <pc:chgData name="Dave F" userId="ebee20bda3dce194" providerId="LiveId" clId="{43460824-D9F7-4874-977E-20E4891217BD}" dt="2022-03-10T00:35:50.324" v="7" actId="478"/>
        <pc:sldMkLst>
          <pc:docMk/>
          <pc:sldMk cId="764396253" sldId="269"/>
        </pc:sldMkLst>
        <pc:picChg chg="del">
          <ac:chgData name="Dave F" userId="ebee20bda3dce194" providerId="LiveId" clId="{43460824-D9F7-4874-977E-20E4891217BD}" dt="2022-03-10T00:35:50.324" v="7" actId="478"/>
          <ac:picMkLst>
            <pc:docMk/>
            <pc:sldMk cId="764396253" sldId="269"/>
            <ac:picMk id="7" creationId="{52AA305D-67EF-4CBB-A196-DAD62DD6C760}"/>
          </ac:picMkLst>
        </pc:picChg>
      </pc:sldChg>
      <pc:sldChg chg="delSp mod delAnim">
        <pc:chgData name="Dave F" userId="ebee20bda3dce194" providerId="LiveId" clId="{43460824-D9F7-4874-977E-20E4891217BD}" dt="2022-03-10T00:35:52.312" v="8" actId="478"/>
        <pc:sldMkLst>
          <pc:docMk/>
          <pc:sldMk cId="4168081474" sldId="270"/>
        </pc:sldMkLst>
        <pc:picChg chg="del">
          <ac:chgData name="Dave F" userId="ebee20bda3dce194" providerId="LiveId" clId="{43460824-D9F7-4874-977E-20E4891217BD}" dt="2022-03-10T00:35:52.312" v="8" actId="478"/>
          <ac:picMkLst>
            <pc:docMk/>
            <pc:sldMk cId="4168081474" sldId="270"/>
            <ac:picMk id="7" creationId="{1B207C66-3C76-4593-B1F8-AA97CC276009}"/>
          </ac:picMkLst>
        </pc:picChg>
      </pc:sldChg>
      <pc:sldChg chg="delSp mod delAnim">
        <pc:chgData name="Dave F" userId="ebee20bda3dce194" providerId="LiveId" clId="{43460824-D9F7-4874-977E-20E4891217BD}" dt="2022-03-10T00:35:57.562" v="10" actId="478"/>
        <pc:sldMkLst>
          <pc:docMk/>
          <pc:sldMk cId="744579958" sldId="271"/>
        </pc:sldMkLst>
        <pc:picChg chg="del">
          <ac:chgData name="Dave F" userId="ebee20bda3dce194" providerId="LiveId" clId="{43460824-D9F7-4874-977E-20E4891217BD}" dt="2022-03-10T00:35:57.562" v="10" actId="478"/>
          <ac:picMkLst>
            <pc:docMk/>
            <pc:sldMk cId="744579958" sldId="271"/>
            <ac:picMk id="8" creationId="{936C0921-281D-4D67-A060-23C569565E7C}"/>
          </ac:picMkLst>
        </pc:picChg>
      </pc:sldChg>
      <pc:sldChg chg="delSp mod delAnim">
        <pc:chgData name="Dave F" userId="ebee20bda3dce194" providerId="LiveId" clId="{43460824-D9F7-4874-977E-20E4891217BD}" dt="2022-03-10T00:36:10.352" v="16" actId="478"/>
        <pc:sldMkLst>
          <pc:docMk/>
          <pc:sldMk cId="3864013659" sldId="273"/>
        </pc:sldMkLst>
        <pc:picChg chg="del">
          <ac:chgData name="Dave F" userId="ebee20bda3dce194" providerId="LiveId" clId="{43460824-D9F7-4874-977E-20E4891217BD}" dt="2022-03-10T00:36:10.352" v="16" actId="478"/>
          <ac:picMkLst>
            <pc:docMk/>
            <pc:sldMk cId="3864013659" sldId="273"/>
            <ac:picMk id="8" creationId="{48B96561-6798-4344-ABD1-4BBA523176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259B7C-EB74-4EA5-B36D-14D17468703C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514A1B-4D6D-4251-908E-046171CE8602}">
      <dgm:prSet/>
      <dgm:spPr/>
      <dgm:t>
        <a:bodyPr/>
        <a:lstStyle/>
        <a:p>
          <a:r>
            <a:rPr lang="en-US"/>
            <a:t>Obtain and Clean</a:t>
          </a:r>
        </a:p>
      </dgm:t>
    </dgm:pt>
    <dgm:pt modelId="{CC6FBBDF-80F2-4F12-86A4-651334ABAB8E}" type="parTrans" cxnId="{449A4512-726B-4805-8ACD-A9B6F28D8AA4}">
      <dgm:prSet/>
      <dgm:spPr/>
      <dgm:t>
        <a:bodyPr/>
        <a:lstStyle/>
        <a:p>
          <a:endParaRPr lang="en-US"/>
        </a:p>
      </dgm:t>
    </dgm:pt>
    <dgm:pt modelId="{FAA6A152-59B2-4199-BD41-52471C335DC5}" type="sibTrans" cxnId="{449A4512-726B-4805-8ACD-A9B6F28D8AA4}">
      <dgm:prSet/>
      <dgm:spPr/>
      <dgm:t>
        <a:bodyPr/>
        <a:lstStyle/>
        <a:p>
          <a:endParaRPr lang="en-US"/>
        </a:p>
      </dgm:t>
    </dgm:pt>
    <dgm:pt modelId="{2C8DC11D-45CD-47D8-A979-762D9AFB03A4}">
      <dgm:prSet/>
      <dgm:spPr/>
      <dgm:t>
        <a:bodyPr/>
        <a:lstStyle/>
        <a:p>
          <a:r>
            <a:rPr lang="en-US" dirty="0"/>
            <a:t>Obtain and Clean Micromobility Data for Multiple Cities</a:t>
          </a:r>
        </a:p>
      </dgm:t>
    </dgm:pt>
    <dgm:pt modelId="{573AD30B-957B-4FF6-B231-C9636662A181}" type="parTrans" cxnId="{C9CB2900-545C-4F77-85C1-3F1269259F55}">
      <dgm:prSet/>
      <dgm:spPr/>
      <dgm:t>
        <a:bodyPr/>
        <a:lstStyle/>
        <a:p>
          <a:endParaRPr lang="en-US"/>
        </a:p>
      </dgm:t>
    </dgm:pt>
    <dgm:pt modelId="{3A3B76CE-2301-4BB5-8B05-9B07146A889E}" type="sibTrans" cxnId="{C9CB2900-545C-4F77-85C1-3F1269259F55}">
      <dgm:prSet/>
      <dgm:spPr/>
      <dgm:t>
        <a:bodyPr/>
        <a:lstStyle/>
        <a:p>
          <a:endParaRPr lang="en-US"/>
        </a:p>
      </dgm:t>
    </dgm:pt>
    <dgm:pt modelId="{8FE84291-AE84-4C91-B030-10AF34439C9E}">
      <dgm:prSet/>
      <dgm:spPr/>
      <dgm:t>
        <a:bodyPr/>
        <a:lstStyle/>
        <a:p>
          <a:r>
            <a:rPr lang="en-US" dirty="0"/>
            <a:t>Perform EDA</a:t>
          </a:r>
        </a:p>
      </dgm:t>
    </dgm:pt>
    <dgm:pt modelId="{F1DF9809-9C18-4A01-B1FE-2650D512926B}" type="parTrans" cxnId="{DEEA6979-0AD5-4AC3-B9B7-5824C356F2F1}">
      <dgm:prSet/>
      <dgm:spPr/>
      <dgm:t>
        <a:bodyPr/>
        <a:lstStyle/>
        <a:p>
          <a:endParaRPr lang="en-US"/>
        </a:p>
      </dgm:t>
    </dgm:pt>
    <dgm:pt modelId="{710D0C73-4CB2-4412-ABBA-D4802B9236A1}" type="sibTrans" cxnId="{DEEA6979-0AD5-4AC3-B9B7-5824C356F2F1}">
      <dgm:prSet/>
      <dgm:spPr/>
      <dgm:t>
        <a:bodyPr/>
        <a:lstStyle/>
        <a:p>
          <a:endParaRPr lang="en-US"/>
        </a:p>
      </dgm:t>
    </dgm:pt>
    <dgm:pt modelId="{C3353CD0-235A-4EDE-9DFF-6E4918CCE425}">
      <dgm:prSet/>
      <dgm:spPr/>
      <dgm:t>
        <a:bodyPr/>
        <a:lstStyle/>
        <a:p>
          <a:r>
            <a:rPr lang="en-US"/>
            <a:t>Perform Exploratory Data Analysis</a:t>
          </a:r>
        </a:p>
      </dgm:t>
    </dgm:pt>
    <dgm:pt modelId="{681D2BB6-C1BA-4AF6-82A8-284777B8867C}" type="parTrans" cxnId="{06537577-A6AE-48DF-A338-8C81D32E8DC6}">
      <dgm:prSet/>
      <dgm:spPr/>
      <dgm:t>
        <a:bodyPr/>
        <a:lstStyle/>
        <a:p>
          <a:endParaRPr lang="en-US"/>
        </a:p>
      </dgm:t>
    </dgm:pt>
    <dgm:pt modelId="{8B7F16BC-EF8C-4FFE-8A5F-F246564C6273}" type="sibTrans" cxnId="{06537577-A6AE-48DF-A338-8C81D32E8DC6}">
      <dgm:prSet/>
      <dgm:spPr/>
      <dgm:t>
        <a:bodyPr/>
        <a:lstStyle/>
        <a:p>
          <a:endParaRPr lang="en-US"/>
        </a:p>
      </dgm:t>
    </dgm:pt>
    <dgm:pt modelId="{C7EBB926-CBA5-4684-91B8-B572B53C6DB7}">
      <dgm:prSet/>
      <dgm:spPr/>
      <dgm:t>
        <a:bodyPr/>
        <a:lstStyle/>
        <a:p>
          <a:r>
            <a:rPr lang="en-US" dirty="0"/>
            <a:t>Identify Features</a:t>
          </a:r>
        </a:p>
      </dgm:t>
    </dgm:pt>
    <dgm:pt modelId="{030E58F9-929B-4BE7-978B-DC1432253B25}" type="parTrans" cxnId="{F54BB464-3E7E-4AF9-9194-7B919595C800}">
      <dgm:prSet/>
      <dgm:spPr/>
      <dgm:t>
        <a:bodyPr/>
        <a:lstStyle/>
        <a:p>
          <a:endParaRPr lang="en-US"/>
        </a:p>
      </dgm:t>
    </dgm:pt>
    <dgm:pt modelId="{11655B06-6964-4706-A93D-BA890E538111}" type="sibTrans" cxnId="{F54BB464-3E7E-4AF9-9194-7B919595C800}">
      <dgm:prSet/>
      <dgm:spPr/>
      <dgm:t>
        <a:bodyPr/>
        <a:lstStyle/>
        <a:p>
          <a:endParaRPr lang="en-US"/>
        </a:p>
      </dgm:t>
    </dgm:pt>
    <dgm:pt modelId="{5F4AEF15-C8D1-4D76-80A9-2562319F5E0F}">
      <dgm:prSet/>
      <dgm:spPr/>
      <dgm:t>
        <a:bodyPr/>
        <a:lstStyle/>
        <a:p>
          <a:r>
            <a:rPr lang="en-US"/>
            <a:t>Identify Key Features</a:t>
          </a:r>
        </a:p>
      </dgm:t>
    </dgm:pt>
    <dgm:pt modelId="{359D5722-F47E-4010-8273-9D1D066ED4BA}" type="parTrans" cxnId="{95ADF6D8-D33B-4A43-B92F-D4279E607BAB}">
      <dgm:prSet/>
      <dgm:spPr/>
      <dgm:t>
        <a:bodyPr/>
        <a:lstStyle/>
        <a:p>
          <a:endParaRPr lang="en-US"/>
        </a:p>
      </dgm:t>
    </dgm:pt>
    <dgm:pt modelId="{3B62FFC6-37CD-4BAE-8AF3-AE4E595A6A72}" type="sibTrans" cxnId="{95ADF6D8-D33B-4A43-B92F-D4279E607BAB}">
      <dgm:prSet/>
      <dgm:spPr/>
      <dgm:t>
        <a:bodyPr/>
        <a:lstStyle/>
        <a:p>
          <a:endParaRPr lang="en-US"/>
        </a:p>
      </dgm:t>
    </dgm:pt>
    <dgm:pt modelId="{E61D59BF-4E5D-B243-A3FF-B90ACD58C31A}">
      <dgm:prSet/>
      <dgm:spPr/>
      <dgm:t>
        <a:bodyPr/>
        <a:lstStyle/>
        <a:p>
          <a:r>
            <a:rPr lang="en-US" dirty="0"/>
            <a:t>Apply ML</a:t>
          </a:r>
        </a:p>
      </dgm:t>
    </dgm:pt>
    <dgm:pt modelId="{BC22ACBC-AA03-CA42-B458-477A34F5AA09}" type="parTrans" cxnId="{1743120F-2AEC-A247-99CA-8ECE6C9A1AA3}">
      <dgm:prSet/>
      <dgm:spPr/>
      <dgm:t>
        <a:bodyPr/>
        <a:lstStyle/>
        <a:p>
          <a:endParaRPr lang="en-US"/>
        </a:p>
      </dgm:t>
    </dgm:pt>
    <dgm:pt modelId="{F1E0C829-8856-664F-BC26-F81F0BE3F85A}" type="sibTrans" cxnId="{1743120F-2AEC-A247-99CA-8ECE6C9A1AA3}">
      <dgm:prSet/>
      <dgm:spPr/>
      <dgm:t>
        <a:bodyPr/>
        <a:lstStyle/>
        <a:p>
          <a:endParaRPr lang="en-US"/>
        </a:p>
      </dgm:t>
    </dgm:pt>
    <dgm:pt modelId="{C0643C0A-1292-3D46-8D51-41FDA1C60808}">
      <dgm:prSet/>
      <dgm:spPr/>
      <dgm:t>
        <a:bodyPr/>
        <a:lstStyle/>
        <a:p>
          <a:r>
            <a:rPr lang="en-US" dirty="0"/>
            <a:t>Train and test machine learning models to predict usage and growth</a:t>
          </a:r>
        </a:p>
      </dgm:t>
    </dgm:pt>
    <dgm:pt modelId="{FADD60C0-C877-E946-B314-F791FF12B983}" type="parTrans" cxnId="{E54A9E73-10FD-9345-95BA-9D49819CC4E6}">
      <dgm:prSet/>
      <dgm:spPr/>
      <dgm:t>
        <a:bodyPr/>
        <a:lstStyle/>
        <a:p>
          <a:endParaRPr lang="en-US"/>
        </a:p>
      </dgm:t>
    </dgm:pt>
    <dgm:pt modelId="{5A5A563F-3B01-7A4F-B21E-F1DF69B70354}" type="sibTrans" cxnId="{E54A9E73-10FD-9345-95BA-9D49819CC4E6}">
      <dgm:prSet/>
      <dgm:spPr/>
      <dgm:t>
        <a:bodyPr/>
        <a:lstStyle/>
        <a:p>
          <a:endParaRPr lang="en-US"/>
        </a:p>
      </dgm:t>
    </dgm:pt>
    <dgm:pt modelId="{16BBFCFA-2680-564C-8F57-AB519BD00832}">
      <dgm:prSet/>
      <dgm:spPr/>
      <dgm:t>
        <a:bodyPr/>
        <a:lstStyle/>
        <a:p>
          <a:r>
            <a:rPr lang="en-US" dirty="0"/>
            <a:t>Evaluate and Conclude</a:t>
          </a:r>
        </a:p>
      </dgm:t>
    </dgm:pt>
    <dgm:pt modelId="{1A2D364E-308C-0247-A694-13B51E302A2F}" type="parTrans" cxnId="{5918263C-8A66-E84B-ABA0-98FA63E5C0B6}">
      <dgm:prSet/>
      <dgm:spPr/>
      <dgm:t>
        <a:bodyPr/>
        <a:lstStyle/>
        <a:p>
          <a:endParaRPr lang="en-US"/>
        </a:p>
      </dgm:t>
    </dgm:pt>
    <dgm:pt modelId="{89BCCE15-56DA-8848-B984-E943DB913715}" type="sibTrans" cxnId="{5918263C-8A66-E84B-ABA0-98FA63E5C0B6}">
      <dgm:prSet/>
      <dgm:spPr/>
      <dgm:t>
        <a:bodyPr/>
        <a:lstStyle/>
        <a:p>
          <a:endParaRPr lang="en-US"/>
        </a:p>
      </dgm:t>
    </dgm:pt>
    <dgm:pt modelId="{F0FB1E13-57AF-9F48-B610-A5AE5CDD2189}">
      <dgm:prSet/>
      <dgm:spPr/>
      <dgm:t>
        <a:bodyPr/>
        <a:lstStyle/>
        <a:p>
          <a:r>
            <a:rPr lang="en-US"/>
            <a:t>Evaluate accuracy and develop conclusions</a:t>
          </a:r>
        </a:p>
      </dgm:t>
    </dgm:pt>
    <dgm:pt modelId="{EFA621B5-5849-164E-A3ED-4A91CA60F80E}" type="parTrans" cxnId="{C25C538C-4441-1C4F-ABA8-78BD22EBC69A}">
      <dgm:prSet/>
      <dgm:spPr/>
      <dgm:t>
        <a:bodyPr/>
        <a:lstStyle/>
        <a:p>
          <a:endParaRPr lang="en-US"/>
        </a:p>
      </dgm:t>
    </dgm:pt>
    <dgm:pt modelId="{FF50EB95-D697-1D4E-B697-82579BC95383}" type="sibTrans" cxnId="{C25C538C-4441-1C4F-ABA8-78BD22EBC69A}">
      <dgm:prSet/>
      <dgm:spPr/>
      <dgm:t>
        <a:bodyPr/>
        <a:lstStyle/>
        <a:p>
          <a:endParaRPr lang="en-US"/>
        </a:p>
      </dgm:t>
    </dgm:pt>
    <dgm:pt modelId="{87CCDA9C-54D6-5143-9E8A-08DBFCD37AE9}" type="pres">
      <dgm:prSet presAssocID="{FE259B7C-EB74-4EA5-B36D-14D17468703C}" presName="linearFlow" presStyleCnt="0">
        <dgm:presLayoutVars>
          <dgm:dir/>
          <dgm:animLvl val="lvl"/>
          <dgm:resizeHandles val="exact"/>
        </dgm:presLayoutVars>
      </dgm:prSet>
      <dgm:spPr/>
    </dgm:pt>
    <dgm:pt modelId="{366818CB-FAA8-214D-95B7-DC4E31A3DBB1}" type="pres">
      <dgm:prSet presAssocID="{DA514A1B-4D6D-4251-908E-046171CE8602}" presName="composite" presStyleCnt="0"/>
      <dgm:spPr/>
    </dgm:pt>
    <dgm:pt modelId="{81946FF0-8BB2-2745-B42D-EEF7685640FA}" type="pres">
      <dgm:prSet presAssocID="{DA514A1B-4D6D-4251-908E-046171CE860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40C142A-CDB0-4042-97C7-53C7118E8420}" type="pres">
      <dgm:prSet presAssocID="{DA514A1B-4D6D-4251-908E-046171CE8602}" presName="descendantText" presStyleLbl="alignAcc1" presStyleIdx="0" presStyleCnt="5">
        <dgm:presLayoutVars>
          <dgm:bulletEnabled val="1"/>
        </dgm:presLayoutVars>
      </dgm:prSet>
      <dgm:spPr/>
    </dgm:pt>
    <dgm:pt modelId="{DC4B9C92-A462-CC4A-928E-DD258136CFB3}" type="pres">
      <dgm:prSet presAssocID="{FAA6A152-59B2-4199-BD41-52471C335DC5}" presName="sp" presStyleCnt="0"/>
      <dgm:spPr/>
    </dgm:pt>
    <dgm:pt modelId="{247B16A6-A3BC-CF4E-9EA9-9DE4B7D69BFC}" type="pres">
      <dgm:prSet presAssocID="{8FE84291-AE84-4C91-B030-10AF34439C9E}" presName="composite" presStyleCnt="0"/>
      <dgm:spPr/>
    </dgm:pt>
    <dgm:pt modelId="{19E48B80-5DA6-D54C-BC4D-0B52BF5192EF}" type="pres">
      <dgm:prSet presAssocID="{8FE84291-AE84-4C91-B030-10AF34439C9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B6FF526-044C-7F40-8836-D8D42CBF5E05}" type="pres">
      <dgm:prSet presAssocID="{8FE84291-AE84-4C91-B030-10AF34439C9E}" presName="descendantText" presStyleLbl="alignAcc1" presStyleIdx="1" presStyleCnt="5">
        <dgm:presLayoutVars>
          <dgm:bulletEnabled val="1"/>
        </dgm:presLayoutVars>
      </dgm:prSet>
      <dgm:spPr/>
    </dgm:pt>
    <dgm:pt modelId="{A0C4A614-F029-2147-85C9-0928EB8019C9}" type="pres">
      <dgm:prSet presAssocID="{710D0C73-4CB2-4412-ABBA-D4802B9236A1}" presName="sp" presStyleCnt="0"/>
      <dgm:spPr/>
    </dgm:pt>
    <dgm:pt modelId="{0BAF4CB3-43FB-E144-8F50-D3B379BE6A86}" type="pres">
      <dgm:prSet presAssocID="{C7EBB926-CBA5-4684-91B8-B572B53C6DB7}" presName="composite" presStyleCnt="0"/>
      <dgm:spPr/>
    </dgm:pt>
    <dgm:pt modelId="{72F1C282-5293-9D4E-B5BB-601CE2B9CAD5}" type="pres">
      <dgm:prSet presAssocID="{C7EBB926-CBA5-4684-91B8-B572B53C6DB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FEAED2D-D0DB-FA41-B267-96172850E7C4}" type="pres">
      <dgm:prSet presAssocID="{C7EBB926-CBA5-4684-91B8-B572B53C6DB7}" presName="descendantText" presStyleLbl="alignAcc1" presStyleIdx="2" presStyleCnt="5">
        <dgm:presLayoutVars>
          <dgm:bulletEnabled val="1"/>
        </dgm:presLayoutVars>
      </dgm:prSet>
      <dgm:spPr/>
    </dgm:pt>
    <dgm:pt modelId="{7C2090BB-442C-5848-810A-0FE222157385}" type="pres">
      <dgm:prSet presAssocID="{11655B06-6964-4706-A93D-BA890E538111}" presName="sp" presStyleCnt="0"/>
      <dgm:spPr/>
    </dgm:pt>
    <dgm:pt modelId="{63C57A94-7A38-C148-BE91-5B257B7CBD7F}" type="pres">
      <dgm:prSet presAssocID="{E61D59BF-4E5D-B243-A3FF-B90ACD58C31A}" presName="composite" presStyleCnt="0"/>
      <dgm:spPr/>
    </dgm:pt>
    <dgm:pt modelId="{5C440362-024E-0F43-805B-96CDE32694EA}" type="pres">
      <dgm:prSet presAssocID="{E61D59BF-4E5D-B243-A3FF-B90ACD58C31A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F18E5B69-33A6-8448-89E4-B9C5D4B01CE4}" type="pres">
      <dgm:prSet presAssocID="{E61D59BF-4E5D-B243-A3FF-B90ACD58C31A}" presName="descendantText" presStyleLbl="alignAcc1" presStyleIdx="3" presStyleCnt="5">
        <dgm:presLayoutVars>
          <dgm:bulletEnabled val="1"/>
        </dgm:presLayoutVars>
      </dgm:prSet>
      <dgm:spPr/>
    </dgm:pt>
    <dgm:pt modelId="{0B48CC79-A0CA-2F46-BE03-5655AE781A62}" type="pres">
      <dgm:prSet presAssocID="{F1E0C829-8856-664F-BC26-F81F0BE3F85A}" presName="sp" presStyleCnt="0"/>
      <dgm:spPr/>
    </dgm:pt>
    <dgm:pt modelId="{5CF79173-411A-F744-921A-DC375F6DA540}" type="pres">
      <dgm:prSet presAssocID="{16BBFCFA-2680-564C-8F57-AB519BD00832}" presName="composite" presStyleCnt="0"/>
      <dgm:spPr/>
    </dgm:pt>
    <dgm:pt modelId="{8728040E-36F3-1346-BA09-A82545D6B252}" type="pres">
      <dgm:prSet presAssocID="{16BBFCFA-2680-564C-8F57-AB519BD0083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3F45BEEE-46F9-DC43-9D81-3CC2556A17DD}" type="pres">
      <dgm:prSet presAssocID="{16BBFCFA-2680-564C-8F57-AB519BD0083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F2D0400-87A5-6441-B634-863368C87DEB}" type="presOf" srcId="{C0643C0A-1292-3D46-8D51-41FDA1C60808}" destId="{F18E5B69-33A6-8448-89E4-B9C5D4B01CE4}" srcOrd="0" destOrd="0" presId="urn:microsoft.com/office/officeart/2005/8/layout/chevron2"/>
    <dgm:cxn modelId="{C9CB2900-545C-4F77-85C1-3F1269259F55}" srcId="{DA514A1B-4D6D-4251-908E-046171CE8602}" destId="{2C8DC11D-45CD-47D8-A979-762D9AFB03A4}" srcOrd="0" destOrd="0" parTransId="{573AD30B-957B-4FF6-B231-C9636662A181}" sibTransId="{3A3B76CE-2301-4BB5-8B05-9B07146A889E}"/>
    <dgm:cxn modelId="{1D453203-925D-2142-B3A1-E87931D2DC8F}" type="presOf" srcId="{C7EBB926-CBA5-4684-91B8-B572B53C6DB7}" destId="{72F1C282-5293-9D4E-B5BB-601CE2B9CAD5}" srcOrd="0" destOrd="0" presId="urn:microsoft.com/office/officeart/2005/8/layout/chevron2"/>
    <dgm:cxn modelId="{1743120F-2AEC-A247-99CA-8ECE6C9A1AA3}" srcId="{FE259B7C-EB74-4EA5-B36D-14D17468703C}" destId="{E61D59BF-4E5D-B243-A3FF-B90ACD58C31A}" srcOrd="3" destOrd="0" parTransId="{BC22ACBC-AA03-CA42-B458-477A34F5AA09}" sibTransId="{F1E0C829-8856-664F-BC26-F81F0BE3F85A}"/>
    <dgm:cxn modelId="{449A4512-726B-4805-8ACD-A9B6F28D8AA4}" srcId="{FE259B7C-EB74-4EA5-B36D-14D17468703C}" destId="{DA514A1B-4D6D-4251-908E-046171CE8602}" srcOrd="0" destOrd="0" parTransId="{CC6FBBDF-80F2-4F12-86A4-651334ABAB8E}" sibTransId="{FAA6A152-59B2-4199-BD41-52471C335DC5}"/>
    <dgm:cxn modelId="{6830371E-E551-3640-AAE8-39899F8069C4}" type="presOf" srcId="{E61D59BF-4E5D-B243-A3FF-B90ACD58C31A}" destId="{5C440362-024E-0F43-805B-96CDE32694EA}" srcOrd="0" destOrd="0" presId="urn:microsoft.com/office/officeart/2005/8/layout/chevron2"/>
    <dgm:cxn modelId="{91816734-8F87-0843-9B3B-4BB56059C0E2}" type="presOf" srcId="{F0FB1E13-57AF-9F48-B610-A5AE5CDD2189}" destId="{3F45BEEE-46F9-DC43-9D81-3CC2556A17DD}" srcOrd="0" destOrd="0" presId="urn:microsoft.com/office/officeart/2005/8/layout/chevron2"/>
    <dgm:cxn modelId="{5918263C-8A66-E84B-ABA0-98FA63E5C0B6}" srcId="{FE259B7C-EB74-4EA5-B36D-14D17468703C}" destId="{16BBFCFA-2680-564C-8F57-AB519BD00832}" srcOrd="4" destOrd="0" parTransId="{1A2D364E-308C-0247-A694-13B51E302A2F}" sibTransId="{89BCCE15-56DA-8848-B984-E943DB913715}"/>
    <dgm:cxn modelId="{4CD6E93C-7A0B-8F41-8FD7-77EC795F3F4A}" type="presOf" srcId="{FE259B7C-EB74-4EA5-B36D-14D17468703C}" destId="{87CCDA9C-54D6-5143-9E8A-08DBFCD37AE9}" srcOrd="0" destOrd="0" presId="urn:microsoft.com/office/officeart/2005/8/layout/chevron2"/>
    <dgm:cxn modelId="{F54BB464-3E7E-4AF9-9194-7B919595C800}" srcId="{FE259B7C-EB74-4EA5-B36D-14D17468703C}" destId="{C7EBB926-CBA5-4684-91B8-B572B53C6DB7}" srcOrd="2" destOrd="0" parTransId="{030E58F9-929B-4BE7-978B-DC1432253B25}" sibTransId="{11655B06-6964-4706-A93D-BA890E538111}"/>
    <dgm:cxn modelId="{E54A9E73-10FD-9345-95BA-9D49819CC4E6}" srcId="{E61D59BF-4E5D-B243-A3FF-B90ACD58C31A}" destId="{C0643C0A-1292-3D46-8D51-41FDA1C60808}" srcOrd="0" destOrd="0" parTransId="{FADD60C0-C877-E946-B314-F791FF12B983}" sibTransId="{5A5A563F-3B01-7A4F-B21E-F1DF69B70354}"/>
    <dgm:cxn modelId="{06537577-A6AE-48DF-A338-8C81D32E8DC6}" srcId="{8FE84291-AE84-4C91-B030-10AF34439C9E}" destId="{C3353CD0-235A-4EDE-9DFF-6E4918CCE425}" srcOrd="0" destOrd="0" parTransId="{681D2BB6-C1BA-4AF6-82A8-284777B8867C}" sibTransId="{8B7F16BC-EF8C-4FFE-8A5F-F246564C6273}"/>
    <dgm:cxn modelId="{DEEA6979-0AD5-4AC3-B9B7-5824C356F2F1}" srcId="{FE259B7C-EB74-4EA5-B36D-14D17468703C}" destId="{8FE84291-AE84-4C91-B030-10AF34439C9E}" srcOrd="1" destOrd="0" parTransId="{F1DF9809-9C18-4A01-B1FE-2650D512926B}" sibTransId="{710D0C73-4CB2-4412-ABBA-D4802B9236A1}"/>
    <dgm:cxn modelId="{C25C538C-4441-1C4F-ABA8-78BD22EBC69A}" srcId="{16BBFCFA-2680-564C-8F57-AB519BD00832}" destId="{F0FB1E13-57AF-9F48-B610-A5AE5CDD2189}" srcOrd="0" destOrd="0" parTransId="{EFA621B5-5849-164E-A3ED-4A91CA60F80E}" sibTransId="{FF50EB95-D697-1D4E-B697-82579BC95383}"/>
    <dgm:cxn modelId="{6EC421A0-8FDD-4B4F-A592-2423977CECED}" type="presOf" srcId="{8FE84291-AE84-4C91-B030-10AF34439C9E}" destId="{19E48B80-5DA6-D54C-BC4D-0B52BF5192EF}" srcOrd="0" destOrd="0" presId="urn:microsoft.com/office/officeart/2005/8/layout/chevron2"/>
    <dgm:cxn modelId="{FD3D32A0-3A2C-8C42-ABFA-CC784DE7E416}" type="presOf" srcId="{5F4AEF15-C8D1-4D76-80A9-2562319F5E0F}" destId="{3FEAED2D-D0DB-FA41-B267-96172850E7C4}" srcOrd="0" destOrd="0" presId="urn:microsoft.com/office/officeart/2005/8/layout/chevron2"/>
    <dgm:cxn modelId="{6533F2BC-53D4-E643-AC50-B4A87BF3D4DA}" type="presOf" srcId="{DA514A1B-4D6D-4251-908E-046171CE8602}" destId="{81946FF0-8BB2-2745-B42D-EEF7685640FA}" srcOrd="0" destOrd="0" presId="urn:microsoft.com/office/officeart/2005/8/layout/chevron2"/>
    <dgm:cxn modelId="{A57C95D7-3326-434D-95C5-F4548470238E}" type="presOf" srcId="{2C8DC11D-45CD-47D8-A979-762D9AFB03A4}" destId="{940C142A-CDB0-4042-97C7-53C7118E8420}" srcOrd="0" destOrd="0" presId="urn:microsoft.com/office/officeart/2005/8/layout/chevron2"/>
    <dgm:cxn modelId="{95ADF6D8-D33B-4A43-B92F-D4279E607BAB}" srcId="{C7EBB926-CBA5-4684-91B8-B572B53C6DB7}" destId="{5F4AEF15-C8D1-4D76-80A9-2562319F5E0F}" srcOrd="0" destOrd="0" parTransId="{359D5722-F47E-4010-8273-9D1D066ED4BA}" sibTransId="{3B62FFC6-37CD-4BAE-8AF3-AE4E595A6A72}"/>
    <dgm:cxn modelId="{4189D8DA-7208-E84A-A1C9-AAFD20201FD5}" type="presOf" srcId="{C3353CD0-235A-4EDE-9DFF-6E4918CCE425}" destId="{CB6FF526-044C-7F40-8836-D8D42CBF5E05}" srcOrd="0" destOrd="0" presId="urn:microsoft.com/office/officeart/2005/8/layout/chevron2"/>
    <dgm:cxn modelId="{DF3CC7E5-10CE-BF42-A9A4-BA3326178F99}" type="presOf" srcId="{16BBFCFA-2680-564C-8F57-AB519BD00832}" destId="{8728040E-36F3-1346-BA09-A82545D6B252}" srcOrd="0" destOrd="0" presId="urn:microsoft.com/office/officeart/2005/8/layout/chevron2"/>
    <dgm:cxn modelId="{989827E4-5722-BE45-96A9-18369449E9BF}" type="presParOf" srcId="{87CCDA9C-54D6-5143-9E8A-08DBFCD37AE9}" destId="{366818CB-FAA8-214D-95B7-DC4E31A3DBB1}" srcOrd="0" destOrd="0" presId="urn:microsoft.com/office/officeart/2005/8/layout/chevron2"/>
    <dgm:cxn modelId="{6A91313C-34C9-CF4C-B614-C067E485490A}" type="presParOf" srcId="{366818CB-FAA8-214D-95B7-DC4E31A3DBB1}" destId="{81946FF0-8BB2-2745-B42D-EEF7685640FA}" srcOrd="0" destOrd="0" presId="urn:microsoft.com/office/officeart/2005/8/layout/chevron2"/>
    <dgm:cxn modelId="{1BF64BFA-C212-A341-82A9-BBCE8290F6C9}" type="presParOf" srcId="{366818CB-FAA8-214D-95B7-DC4E31A3DBB1}" destId="{940C142A-CDB0-4042-97C7-53C7118E8420}" srcOrd="1" destOrd="0" presId="urn:microsoft.com/office/officeart/2005/8/layout/chevron2"/>
    <dgm:cxn modelId="{D7B6AEF2-174D-F04D-830D-C401EDB531DF}" type="presParOf" srcId="{87CCDA9C-54D6-5143-9E8A-08DBFCD37AE9}" destId="{DC4B9C92-A462-CC4A-928E-DD258136CFB3}" srcOrd="1" destOrd="0" presId="urn:microsoft.com/office/officeart/2005/8/layout/chevron2"/>
    <dgm:cxn modelId="{F0FFA8B4-1BCE-D844-BAE2-CF2BB73B08CB}" type="presParOf" srcId="{87CCDA9C-54D6-5143-9E8A-08DBFCD37AE9}" destId="{247B16A6-A3BC-CF4E-9EA9-9DE4B7D69BFC}" srcOrd="2" destOrd="0" presId="urn:microsoft.com/office/officeart/2005/8/layout/chevron2"/>
    <dgm:cxn modelId="{5726142A-579C-894A-B418-D6A5667C3524}" type="presParOf" srcId="{247B16A6-A3BC-CF4E-9EA9-9DE4B7D69BFC}" destId="{19E48B80-5DA6-D54C-BC4D-0B52BF5192EF}" srcOrd="0" destOrd="0" presId="urn:microsoft.com/office/officeart/2005/8/layout/chevron2"/>
    <dgm:cxn modelId="{9F11CAA5-DA4C-FB49-8FF1-444431F9670C}" type="presParOf" srcId="{247B16A6-A3BC-CF4E-9EA9-9DE4B7D69BFC}" destId="{CB6FF526-044C-7F40-8836-D8D42CBF5E05}" srcOrd="1" destOrd="0" presId="urn:microsoft.com/office/officeart/2005/8/layout/chevron2"/>
    <dgm:cxn modelId="{875744E7-9F52-4D4D-A072-947A31D8D658}" type="presParOf" srcId="{87CCDA9C-54D6-5143-9E8A-08DBFCD37AE9}" destId="{A0C4A614-F029-2147-85C9-0928EB8019C9}" srcOrd="3" destOrd="0" presId="urn:microsoft.com/office/officeart/2005/8/layout/chevron2"/>
    <dgm:cxn modelId="{DBEB376E-ABEE-B243-849F-CD96C847BB04}" type="presParOf" srcId="{87CCDA9C-54D6-5143-9E8A-08DBFCD37AE9}" destId="{0BAF4CB3-43FB-E144-8F50-D3B379BE6A86}" srcOrd="4" destOrd="0" presId="urn:microsoft.com/office/officeart/2005/8/layout/chevron2"/>
    <dgm:cxn modelId="{3C91C37A-282E-A842-AC20-8F8A3713C003}" type="presParOf" srcId="{0BAF4CB3-43FB-E144-8F50-D3B379BE6A86}" destId="{72F1C282-5293-9D4E-B5BB-601CE2B9CAD5}" srcOrd="0" destOrd="0" presId="urn:microsoft.com/office/officeart/2005/8/layout/chevron2"/>
    <dgm:cxn modelId="{210B881B-D447-1A45-824E-5897980FF69A}" type="presParOf" srcId="{0BAF4CB3-43FB-E144-8F50-D3B379BE6A86}" destId="{3FEAED2D-D0DB-FA41-B267-96172850E7C4}" srcOrd="1" destOrd="0" presId="urn:microsoft.com/office/officeart/2005/8/layout/chevron2"/>
    <dgm:cxn modelId="{DE175CA5-5FA0-254F-842A-0F9CF283616C}" type="presParOf" srcId="{87CCDA9C-54D6-5143-9E8A-08DBFCD37AE9}" destId="{7C2090BB-442C-5848-810A-0FE222157385}" srcOrd="5" destOrd="0" presId="urn:microsoft.com/office/officeart/2005/8/layout/chevron2"/>
    <dgm:cxn modelId="{82ABACD4-E260-5A45-BBBA-35C0B4BF25BC}" type="presParOf" srcId="{87CCDA9C-54D6-5143-9E8A-08DBFCD37AE9}" destId="{63C57A94-7A38-C148-BE91-5B257B7CBD7F}" srcOrd="6" destOrd="0" presId="urn:microsoft.com/office/officeart/2005/8/layout/chevron2"/>
    <dgm:cxn modelId="{D8BA5760-6CAA-8A4A-A65D-4293BBCB7592}" type="presParOf" srcId="{63C57A94-7A38-C148-BE91-5B257B7CBD7F}" destId="{5C440362-024E-0F43-805B-96CDE32694EA}" srcOrd="0" destOrd="0" presId="urn:microsoft.com/office/officeart/2005/8/layout/chevron2"/>
    <dgm:cxn modelId="{24B030A2-06EF-7B49-AA0F-0F8AD919BE59}" type="presParOf" srcId="{63C57A94-7A38-C148-BE91-5B257B7CBD7F}" destId="{F18E5B69-33A6-8448-89E4-B9C5D4B01CE4}" srcOrd="1" destOrd="0" presId="urn:microsoft.com/office/officeart/2005/8/layout/chevron2"/>
    <dgm:cxn modelId="{132DE3E0-D08C-F74B-B7B9-2FFF073617C8}" type="presParOf" srcId="{87CCDA9C-54D6-5143-9E8A-08DBFCD37AE9}" destId="{0B48CC79-A0CA-2F46-BE03-5655AE781A62}" srcOrd="7" destOrd="0" presId="urn:microsoft.com/office/officeart/2005/8/layout/chevron2"/>
    <dgm:cxn modelId="{86A94D5E-849E-9B44-A1E6-D0DAA88F4800}" type="presParOf" srcId="{87CCDA9C-54D6-5143-9E8A-08DBFCD37AE9}" destId="{5CF79173-411A-F744-921A-DC375F6DA540}" srcOrd="8" destOrd="0" presId="urn:microsoft.com/office/officeart/2005/8/layout/chevron2"/>
    <dgm:cxn modelId="{C9376F1B-E08B-864E-8114-A5A0B15CF722}" type="presParOf" srcId="{5CF79173-411A-F744-921A-DC375F6DA540}" destId="{8728040E-36F3-1346-BA09-A82545D6B252}" srcOrd="0" destOrd="0" presId="urn:microsoft.com/office/officeart/2005/8/layout/chevron2"/>
    <dgm:cxn modelId="{51939CAB-37FB-E04B-B7A8-9F3C42850CB1}" type="presParOf" srcId="{5CF79173-411A-F744-921A-DC375F6DA540}" destId="{3F45BEEE-46F9-DC43-9D81-3CC2556A17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F0AE05-3A60-5445-B616-72A8987751E0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70433E-3E3F-7E40-8368-5281FFD7F841}">
      <dgm:prSet phldrT="[Text]"/>
      <dgm:spPr/>
      <dgm:t>
        <a:bodyPr/>
        <a:lstStyle/>
        <a:p>
          <a:r>
            <a:rPr lang="en-US" dirty="0"/>
            <a:t>Merging data from different time periods</a:t>
          </a:r>
        </a:p>
      </dgm:t>
    </dgm:pt>
    <dgm:pt modelId="{D017C21C-3564-874C-AE1F-0E5BC7247ADC}" type="parTrans" cxnId="{1584491F-788C-A04A-B0E2-074A3A09E737}">
      <dgm:prSet/>
      <dgm:spPr/>
      <dgm:t>
        <a:bodyPr/>
        <a:lstStyle/>
        <a:p>
          <a:endParaRPr lang="en-US"/>
        </a:p>
      </dgm:t>
    </dgm:pt>
    <dgm:pt modelId="{05BBC4E0-CBCC-0743-9993-CFC7F217625E}" type="sibTrans" cxnId="{1584491F-788C-A04A-B0E2-074A3A09E737}">
      <dgm:prSet/>
      <dgm:spPr/>
      <dgm:t>
        <a:bodyPr/>
        <a:lstStyle/>
        <a:p>
          <a:endParaRPr lang="en-US"/>
        </a:p>
      </dgm:t>
    </dgm:pt>
    <dgm:pt modelId="{433EA4F5-7326-914E-BB36-C071BE4A6C61}">
      <dgm:prSet phldrT="[Text]"/>
      <dgm:spPr/>
      <dgm:t>
        <a:bodyPr/>
        <a:lstStyle/>
        <a:p>
          <a:r>
            <a:rPr lang="en-US" dirty="0"/>
            <a:t>Field layout changes within each city over time</a:t>
          </a:r>
        </a:p>
      </dgm:t>
    </dgm:pt>
    <dgm:pt modelId="{28CBEFA1-9CBD-A140-9A94-284D5C85B804}" type="parTrans" cxnId="{5FAF8BA8-2B11-1148-8ED1-379228B61D9B}">
      <dgm:prSet/>
      <dgm:spPr/>
      <dgm:t>
        <a:bodyPr/>
        <a:lstStyle/>
        <a:p>
          <a:endParaRPr lang="en-US"/>
        </a:p>
      </dgm:t>
    </dgm:pt>
    <dgm:pt modelId="{9DABAD2D-D878-D547-AE43-3F1CEB1EC744}" type="sibTrans" cxnId="{5FAF8BA8-2B11-1148-8ED1-379228B61D9B}">
      <dgm:prSet/>
      <dgm:spPr/>
      <dgm:t>
        <a:bodyPr/>
        <a:lstStyle/>
        <a:p>
          <a:endParaRPr lang="en-US"/>
        </a:p>
      </dgm:t>
    </dgm:pt>
    <dgm:pt modelId="{163FBC7D-CDF2-B245-A5D0-F36D63231306}">
      <dgm:prSet/>
      <dgm:spPr/>
      <dgm:t>
        <a:bodyPr/>
        <a:lstStyle/>
        <a:p>
          <a:r>
            <a:rPr lang="en-US" dirty="0"/>
            <a:t>Cities track different field elements</a:t>
          </a:r>
        </a:p>
      </dgm:t>
    </dgm:pt>
    <dgm:pt modelId="{436D77F3-971F-274F-A5E0-5C47FC3347AD}" type="parTrans" cxnId="{0F535357-B277-2E4E-8850-AE4218E92457}">
      <dgm:prSet/>
      <dgm:spPr/>
      <dgm:t>
        <a:bodyPr/>
        <a:lstStyle/>
        <a:p>
          <a:endParaRPr lang="en-US"/>
        </a:p>
      </dgm:t>
    </dgm:pt>
    <dgm:pt modelId="{0EFC1D72-C4A3-4E4F-9B82-BA0089F67AC1}" type="sibTrans" cxnId="{0F535357-B277-2E4E-8850-AE4218E92457}">
      <dgm:prSet/>
      <dgm:spPr/>
      <dgm:t>
        <a:bodyPr/>
        <a:lstStyle/>
        <a:p>
          <a:endParaRPr lang="en-US"/>
        </a:p>
      </dgm:t>
    </dgm:pt>
    <dgm:pt modelId="{E0BC1FD9-449E-3647-A60E-A8AA56FDE348}">
      <dgm:prSet/>
      <dgm:spPr/>
      <dgm:t>
        <a:bodyPr/>
        <a:lstStyle/>
        <a:p>
          <a:r>
            <a:rPr lang="en-US" dirty="0"/>
            <a:t>Significant number of nulls impact usefulness</a:t>
          </a:r>
        </a:p>
      </dgm:t>
    </dgm:pt>
    <dgm:pt modelId="{0F6F1A33-94B8-4147-B1B6-F17BA1D1327C}" type="parTrans" cxnId="{B0C297EC-44E1-EA4A-B976-EA351CE1C448}">
      <dgm:prSet/>
      <dgm:spPr/>
      <dgm:t>
        <a:bodyPr/>
        <a:lstStyle/>
        <a:p>
          <a:endParaRPr lang="en-US"/>
        </a:p>
      </dgm:t>
    </dgm:pt>
    <dgm:pt modelId="{B2A65EFE-FC4D-604C-9084-139F3519FDC9}" type="sibTrans" cxnId="{B0C297EC-44E1-EA4A-B976-EA351CE1C448}">
      <dgm:prSet/>
      <dgm:spPr/>
      <dgm:t>
        <a:bodyPr/>
        <a:lstStyle/>
        <a:p>
          <a:endParaRPr lang="en-US"/>
        </a:p>
      </dgm:t>
    </dgm:pt>
    <dgm:pt modelId="{A15E30B6-C2C2-9547-8FA8-473BFDCE5475}">
      <dgm:prSet/>
      <dgm:spPr/>
      <dgm:t>
        <a:bodyPr/>
        <a:lstStyle/>
        <a:p>
          <a:r>
            <a:rPr lang="en-US" dirty="0"/>
            <a:t>Sheer volume of data</a:t>
          </a:r>
        </a:p>
      </dgm:t>
    </dgm:pt>
    <dgm:pt modelId="{E93E29E8-D376-C141-A72B-8FEF2A93A941}" type="parTrans" cxnId="{1B31C067-4F22-E74B-976C-57A00F431C3C}">
      <dgm:prSet/>
      <dgm:spPr/>
      <dgm:t>
        <a:bodyPr/>
        <a:lstStyle/>
        <a:p>
          <a:endParaRPr lang="en-US"/>
        </a:p>
      </dgm:t>
    </dgm:pt>
    <dgm:pt modelId="{50972F75-C954-B943-9FF1-6EEA928835A7}" type="sibTrans" cxnId="{1B31C067-4F22-E74B-976C-57A00F431C3C}">
      <dgm:prSet/>
      <dgm:spPr/>
      <dgm:t>
        <a:bodyPr/>
        <a:lstStyle/>
        <a:p>
          <a:endParaRPr lang="en-US"/>
        </a:p>
      </dgm:t>
    </dgm:pt>
    <dgm:pt modelId="{9E640F9A-53F8-FF45-B5D8-CFDF730117D0}" type="pres">
      <dgm:prSet presAssocID="{60F0AE05-3A60-5445-B616-72A8987751E0}" presName="linear" presStyleCnt="0">
        <dgm:presLayoutVars>
          <dgm:animLvl val="lvl"/>
          <dgm:resizeHandles val="exact"/>
        </dgm:presLayoutVars>
      </dgm:prSet>
      <dgm:spPr/>
    </dgm:pt>
    <dgm:pt modelId="{862E8F26-2076-9244-91DE-B6F0904E4892}" type="pres">
      <dgm:prSet presAssocID="{4E70433E-3E3F-7E40-8368-5281FFD7F841}" presName="parentText" presStyleLbl="node1" presStyleIdx="0" presStyleCnt="5" custLinFactNeighborX="25000" custLinFactNeighborY="41651">
        <dgm:presLayoutVars>
          <dgm:chMax val="0"/>
          <dgm:bulletEnabled val="1"/>
        </dgm:presLayoutVars>
      </dgm:prSet>
      <dgm:spPr/>
    </dgm:pt>
    <dgm:pt modelId="{7B6F2E88-E331-B549-B79A-24EDD90EE84B}" type="pres">
      <dgm:prSet presAssocID="{05BBC4E0-CBCC-0743-9993-CFC7F217625E}" presName="spacer" presStyleCnt="0"/>
      <dgm:spPr/>
    </dgm:pt>
    <dgm:pt modelId="{26A74818-16E5-4047-8ABF-0485FE9557B0}" type="pres">
      <dgm:prSet presAssocID="{433EA4F5-7326-914E-BB36-C071BE4A6C6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C1CE8DA-DF4F-4E40-83B5-544F302386BA}" type="pres">
      <dgm:prSet presAssocID="{9DABAD2D-D878-D547-AE43-3F1CEB1EC744}" presName="spacer" presStyleCnt="0"/>
      <dgm:spPr/>
    </dgm:pt>
    <dgm:pt modelId="{C65CB694-40C9-174B-A487-C3E7AF5E1C27}" type="pres">
      <dgm:prSet presAssocID="{163FBC7D-CDF2-B245-A5D0-F36D6323130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89D9CDF-55F9-AD4C-8926-5F84A28A5D78}" type="pres">
      <dgm:prSet presAssocID="{0EFC1D72-C4A3-4E4F-9B82-BA0089F67AC1}" presName="spacer" presStyleCnt="0"/>
      <dgm:spPr/>
    </dgm:pt>
    <dgm:pt modelId="{B0044541-301A-5448-82B1-1752FE2780EE}" type="pres">
      <dgm:prSet presAssocID="{E0BC1FD9-449E-3647-A60E-A8AA56FDE34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2361D05-3015-2946-99CA-B8E2DC7B74FD}" type="pres">
      <dgm:prSet presAssocID="{B2A65EFE-FC4D-604C-9084-139F3519FDC9}" presName="spacer" presStyleCnt="0"/>
      <dgm:spPr/>
    </dgm:pt>
    <dgm:pt modelId="{BD67597C-92EC-7043-86C3-A2F01EBBB552}" type="pres">
      <dgm:prSet presAssocID="{A15E30B6-C2C2-9547-8FA8-473BFDCE547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F76891B-A8A2-B744-98C1-37EC3411B19C}" type="presOf" srcId="{A15E30B6-C2C2-9547-8FA8-473BFDCE5475}" destId="{BD67597C-92EC-7043-86C3-A2F01EBBB552}" srcOrd="0" destOrd="0" presId="urn:microsoft.com/office/officeart/2005/8/layout/vList2"/>
    <dgm:cxn modelId="{1584491F-788C-A04A-B0E2-074A3A09E737}" srcId="{60F0AE05-3A60-5445-B616-72A8987751E0}" destId="{4E70433E-3E3F-7E40-8368-5281FFD7F841}" srcOrd="0" destOrd="0" parTransId="{D017C21C-3564-874C-AE1F-0E5BC7247ADC}" sibTransId="{05BBC4E0-CBCC-0743-9993-CFC7F217625E}"/>
    <dgm:cxn modelId="{1117EE20-1432-C341-9839-DBED7C976C0A}" type="presOf" srcId="{4E70433E-3E3F-7E40-8368-5281FFD7F841}" destId="{862E8F26-2076-9244-91DE-B6F0904E4892}" srcOrd="0" destOrd="0" presId="urn:microsoft.com/office/officeart/2005/8/layout/vList2"/>
    <dgm:cxn modelId="{A6EDC737-64F3-754D-B6CB-3DC2B5D1D849}" type="presOf" srcId="{433EA4F5-7326-914E-BB36-C071BE4A6C61}" destId="{26A74818-16E5-4047-8ABF-0485FE9557B0}" srcOrd="0" destOrd="0" presId="urn:microsoft.com/office/officeart/2005/8/layout/vList2"/>
    <dgm:cxn modelId="{1B31C067-4F22-E74B-976C-57A00F431C3C}" srcId="{60F0AE05-3A60-5445-B616-72A8987751E0}" destId="{A15E30B6-C2C2-9547-8FA8-473BFDCE5475}" srcOrd="4" destOrd="0" parTransId="{E93E29E8-D376-C141-A72B-8FEF2A93A941}" sibTransId="{50972F75-C954-B943-9FF1-6EEA928835A7}"/>
    <dgm:cxn modelId="{0F535357-B277-2E4E-8850-AE4218E92457}" srcId="{60F0AE05-3A60-5445-B616-72A8987751E0}" destId="{163FBC7D-CDF2-B245-A5D0-F36D63231306}" srcOrd="2" destOrd="0" parTransId="{436D77F3-971F-274F-A5E0-5C47FC3347AD}" sibTransId="{0EFC1D72-C4A3-4E4F-9B82-BA0089F67AC1}"/>
    <dgm:cxn modelId="{5FAF8BA8-2B11-1148-8ED1-379228B61D9B}" srcId="{60F0AE05-3A60-5445-B616-72A8987751E0}" destId="{433EA4F5-7326-914E-BB36-C071BE4A6C61}" srcOrd="1" destOrd="0" parTransId="{28CBEFA1-9CBD-A140-9A94-284D5C85B804}" sibTransId="{9DABAD2D-D878-D547-AE43-3F1CEB1EC744}"/>
    <dgm:cxn modelId="{D15816BE-57D4-CD43-A5FA-F1ABDC7AC140}" type="presOf" srcId="{163FBC7D-CDF2-B245-A5D0-F36D63231306}" destId="{C65CB694-40C9-174B-A487-C3E7AF5E1C27}" srcOrd="0" destOrd="0" presId="urn:microsoft.com/office/officeart/2005/8/layout/vList2"/>
    <dgm:cxn modelId="{B0C297EC-44E1-EA4A-B976-EA351CE1C448}" srcId="{60F0AE05-3A60-5445-B616-72A8987751E0}" destId="{E0BC1FD9-449E-3647-A60E-A8AA56FDE348}" srcOrd="3" destOrd="0" parTransId="{0F6F1A33-94B8-4147-B1B6-F17BA1D1327C}" sibTransId="{B2A65EFE-FC4D-604C-9084-139F3519FDC9}"/>
    <dgm:cxn modelId="{3882F9F4-C592-1645-9D66-3CE70A8B8D90}" type="presOf" srcId="{60F0AE05-3A60-5445-B616-72A8987751E0}" destId="{9E640F9A-53F8-FF45-B5D8-CFDF730117D0}" srcOrd="0" destOrd="0" presId="urn:microsoft.com/office/officeart/2005/8/layout/vList2"/>
    <dgm:cxn modelId="{61D237F6-B113-3245-AA3D-923FE3E7174C}" type="presOf" srcId="{E0BC1FD9-449E-3647-A60E-A8AA56FDE348}" destId="{B0044541-301A-5448-82B1-1752FE2780EE}" srcOrd="0" destOrd="0" presId="urn:microsoft.com/office/officeart/2005/8/layout/vList2"/>
    <dgm:cxn modelId="{ECFA07C7-AA1C-3348-8F36-D9F1C4805E3E}" type="presParOf" srcId="{9E640F9A-53F8-FF45-B5D8-CFDF730117D0}" destId="{862E8F26-2076-9244-91DE-B6F0904E4892}" srcOrd="0" destOrd="0" presId="urn:microsoft.com/office/officeart/2005/8/layout/vList2"/>
    <dgm:cxn modelId="{A2A93344-12B3-8043-845A-0E8594B60BB1}" type="presParOf" srcId="{9E640F9A-53F8-FF45-B5D8-CFDF730117D0}" destId="{7B6F2E88-E331-B549-B79A-24EDD90EE84B}" srcOrd="1" destOrd="0" presId="urn:microsoft.com/office/officeart/2005/8/layout/vList2"/>
    <dgm:cxn modelId="{F82C21AB-7758-AB4D-8E56-24F22792A597}" type="presParOf" srcId="{9E640F9A-53F8-FF45-B5D8-CFDF730117D0}" destId="{26A74818-16E5-4047-8ABF-0485FE9557B0}" srcOrd="2" destOrd="0" presId="urn:microsoft.com/office/officeart/2005/8/layout/vList2"/>
    <dgm:cxn modelId="{9BDC8AB5-B105-8744-AC51-6FE9CD9AD762}" type="presParOf" srcId="{9E640F9A-53F8-FF45-B5D8-CFDF730117D0}" destId="{BC1CE8DA-DF4F-4E40-83B5-544F302386BA}" srcOrd="3" destOrd="0" presId="urn:microsoft.com/office/officeart/2005/8/layout/vList2"/>
    <dgm:cxn modelId="{338A9E14-AC9F-BC4C-916B-01E811B1F8DE}" type="presParOf" srcId="{9E640F9A-53F8-FF45-B5D8-CFDF730117D0}" destId="{C65CB694-40C9-174B-A487-C3E7AF5E1C27}" srcOrd="4" destOrd="0" presId="urn:microsoft.com/office/officeart/2005/8/layout/vList2"/>
    <dgm:cxn modelId="{8FC4561C-BA40-4646-996A-5D74C35F60DF}" type="presParOf" srcId="{9E640F9A-53F8-FF45-B5D8-CFDF730117D0}" destId="{689D9CDF-55F9-AD4C-8926-5F84A28A5D78}" srcOrd="5" destOrd="0" presId="urn:microsoft.com/office/officeart/2005/8/layout/vList2"/>
    <dgm:cxn modelId="{49CA7453-C8D5-CA4F-8E40-76E312D82859}" type="presParOf" srcId="{9E640F9A-53F8-FF45-B5D8-CFDF730117D0}" destId="{B0044541-301A-5448-82B1-1752FE2780EE}" srcOrd="6" destOrd="0" presId="urn:microsoft.com/office/officeart/2005/8/layout/vList2"/>
    <dgm:cxn modelId="{DD842373-8786-D84D-ADC3-7F1C756125B2}" type="presParOf" srcId="{9E640F9A-53F8-FF45-B5D8-CFDF730117D0}" destId="{92361D05-3015-2946-99CA-B8E2DC7B74FD}" srcOrd="7" destOrd="0" presId="urn:microsoft.com/office/officeart/2005/8/layout/vList2"/>
    <dgm:cxn modelId="{64D254BC-84B4-7949-B4E0-22C4A6ED3ADE}" type="presParOf" srcId="{9E640F9A-53F8-FF45-B5D8-CFDF730117D0}" destId="{BD67597C-92EC-7043-86C3-A2F01EBBB55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46FF0-8BB2-2745-B42D-EEF7685640FA}">
      <dsp:nvSpPr>
        <dsp:cNvPr id="0" name=""/>
        <dsp:cNvSpPr/>
      </dsp:nvSpPr>
      <dsp:spPr>
        <a:xfrm rot="5400000">
          <a:off x="-169674" y="172190"/>
          <a:ext cx="1131160" cy="791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Obtain and Clean</a:t>
          </a:r>
        </a:p>
      </dsp:txBody>
      <dsp:txXfrm rot="-5400000">
        <a:off x="0" y="398422"/>
        <a:ext cx="791812" cy="339348"/>
      </dsp:txXfrm>
    </dsp:sp>
    <dsp:sp modelId="{940C142A-CDB0-4042-97C7-53C7118E8420}">
      <dsp:nvSpPr>
        <dsp:cNvPr id="0" name=""/>
        <dsp:cNvSpPr/>
      </dsp:nvSpPr>
      <dsp:spPr>
        <a:xfrm rot="5400000">
          <a:off x="5351564" y="-4557235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Obtain and Clean Micromobility Data for Multiple Cities</a:t>
          </a:r>
        </a:p>
      </dsp:txBody>
      <dsp:txXfrm rot="-5400000">
        <a:off x="791812" y="38409"/>
        <a:ext cx="9818866" cy="663470"/>
      </dsp:txXfrm>
    </dsp:sp>
    <dsp:sp modelId="{19E48B80-5DA6-D54C-BC4D-0B52BF5192EF}">
      <dsp:nvSpPr>
        <dsp:cNvPr id="0" name=""/>
        <dsp:cNvSpPr/>
      </dsp:nvSpPr>
      <dsp:spPr>
        <a:xfrm rot="5400000">
          <a:off x="-169674" y="1186694"/>
          <a:ext cx="1131160" cy="791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Perform EDA</a:t>
          </a:r>
        </a:p>
      </dsp:txBody>
      <dsp:txXfrm rot="-5400000">
        <a:off x="0" y="1412926"/>
        <a:ext cx="791812" cy="339348"/>
      </dsp:txXfrm>
    </dsp:sp>
    <dsp:sp modelId="{CB6FF526-044C-7F40-8836-D8D42CBF5E05}">
      <dsp:nvSpPr>
        <dsp:cNvPr id="0" name=""/>
        <dsp:cNvSpPr/>
      </dsp:nvSpPr>
      <dsp:spPr>
        <a:xfrm rot="5400000">
          <a:off x="5351564" y="-3542731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Perform Exploratory Data Analysis</a:t>
          </a:r>
        </a:p>
      </dsp:txBody>
      <dsp:txXfrm rot="-5400000">
        <a:off x="791812" y="1052913"/>
        <a:ext cx="9818866" cy="663470"/>
      </dsp:txXfrm>
    </dsp:sp>
    <dsp:sp modelId="{72F1C282-5293-9D4E-B5BB-601CE2B9CAD5}">
      <dsp:nvSpPr>
        <dsp:cNvPr id="0" name=""/>
        <dsp:cNvSpPr/>
      </dsp:nvSpPr>
      <dsp:spPr>
        <a:xfrm rot="5400000">
          <a:off x="-169674" y="2201198"/>
          <a:ext cx="1131160" cy="79181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Identify Features</a:t>
          </a:r>
        </a:p>
      </dsp:txBody>
      <dsp:txXfrm rot="-5400000">
        <a:off x="0" y="2427430"/>
        <a:ext cx="791812" cy="339348"/>
      </dsp:txXfrm>
    </dsp:sp>
    <dsp:sp modelId="{3FEAED2D-D0DB-FA41-B267-96172850E7C4}">
      <dsp:nvSpPr>
        <dsp:cNvPr id="0" name=""/>
        <dsp:cNvSpPr/>
      </dsp:nvSpPr>
      <dsp:spPr>
        <a:xfrm rot="5400000">
          <a:off x="5351564" y="-2528227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Identify Key Features</a:t>
          </a:r>
        </a:p>
      </dsp:txBody>
      <dsp:txXfrm rot="-5400000">
        <a:off x="791812" y="2067417"/>
        <a:ext cx="9818866" cy="663470"/>
      </dsp:txXfrm>
    </dsp:sp>
    <dsp:sp modelId="{5C440362-024E-0F43-805B-96CDE32694EA}">
      <dsp:nvSpPr>
        <dsp:cNvPr id="0" name=""/>
        <dsp:cNvSpPr/>
      </dsp:nvSpPr>
      <dsp:spPr>
        <a:xfrm rot="5400000">
          <a:off x="-169674" y="3215702"/>
          <a:ext cx="1131160" cy="79181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Apply ML</a:t>
          </a:r>
        </a:p>
      </dsp:txBody>
      <dsp:txXfrm rot="-5400000">
        <a:off x="0" y="3441934"/>
        <a:ext cx="791812" cy="339348"/>
      </dsp:txXfrm>
    </dsp:sp>
    <dsp:sp modelId="{F18E5B69-33A6-8448-89E4-B9C5D4B01CE4}">
      <dsp:nvSpPr>
        <dsp:cNvPr id="0" name=""/>
        <dsp:cNvSpPr/>
      </dsp:nvSpPr>
      <dsp:spPr>
        <a:xfrm rot="5400000">
          <a:off x="5351564" y="-1513723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Train and test machine learning models to predict usage and growth</a:t>
          </a:r>
        </a:p>
      </dsp:txBody>
      <dsp:txXfrm rot="-5400000">
        <a:off x="791812" y="3081921"/>
        <a:ext cx="9818866" cy="663470"/>
      </dsp:txXfrm>
    </dsp:sp>
    <dsp:sp modelId="{8728040E-36F3-1346-BA09-A82545D6B252}">
      <dsp:nvSpPr>
        <dsp:cNvPr id="0" name=""/>
        <dsp:cNvSpPr/>
      </dsp:nvSpPr>
      <dsp:spPr>
        <a:xfrm rot="5400000">
          <a:off x="-169674" y="4230206"/>
          <a:ext cx="1131160" cy="791812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Evaluate and Conclude</a:t>
          </a:r>
        </a:p>
      </dsp:txBody>
      <dsp:txXfrm rot="-5400000">
        <a:off x="0" y="4456438"/>
        <a:ext cx="791812" cy="339348"/>
      </dsp:txXfrm>
    </dsp:sp>
    <dsp:sp modelId="{3F45BEEE-46F9-DC43-9D81-3CC2556A17DD}">
      <dsp:nvSpPr>
        <dsp:cNvPr id="0" name=""/>
        <dsp:cNvSpPr/>
      </dsp:nvSpPr>
      <dsp:spPr>
        <a:xfrm rot="5400000">
          <a:off x="5351564" y="-499219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Evaluate accuracy and develop conclusions</a:t>
          </a:r>
        </a:p>
      </dsp:txBody>
      <dsp:txXfrm rot="-5400000">
        <a:off x="791812" y="4096425"/>
        <a:ext cx="9818866" cy="663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E8F26-2076-9244-91DE-B6F0904E4892}">
      <dsp:nvSpPr>
        <dsp:cNvPr id="0" name=""/>
        <dsp:cNvSpPr/>
      </dsp:nvSpPr>
      <dsp:spPr>
        <a:xfrm>
          <a:off x="0" y="51501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Merging data from different time periods</a:t>
          </a:r>
        </a:p>
      </dsp:txBody>
      <dsp:txXfrm>
        <a:off x="30442" y="81943"/>
        <a:ext cx="8067116" cy="562726"/>
      </dsp:txXfrm>
    </dsp:sp>
    <dsp:sp modelId="{26A74818-16E5-4047-8ABF-0485FE9557B0}">
      <dsp:nvSpPr>
        <dsp:cNvPr id="0" name=""/>
        <dsp:cNvSpPr/>
      </dsp:nvSpPr>
      <dsp:spPr>
        <a:xfrm>
          <a:off x="0" y="718803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Field layout changes within each city over time</a:t>
          </a:r>
        </a:p>
      </dsp:txBody>
      <dsp:txXfrm>
        <a:off x="30442" y="749245"/>
        <a:ext cx="8067116" cy="562726"/>
      </dsp:txXfrm>
    </dsp:sp>
    <dsp:sp modelId="{C65CB694-40C9-174B-A487-C3E7AF5E1C27}">
      <dsp:nvSpPr>
        <dsp:cNvPr id="0" name=""/>
        <dsp:cNvSpPr/>
      </dsp:nvSpPr>
      <dsp:spPr>
        <a:xfrm>
          <a:off x="0" y="1417293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Cities track different field elements</a:t>
          </a:r>
        </a:p>
      </dsp:txBody>
      <dsp:txXfrm>
        <a:off x="30442" y="1447735"/>
        <a:ext cx="8067116" cy="562726"/>
      </dsp:txXfrm>
    </dsp:sp>
    <dsp:sp modelId="{B0044541-301A-5448-82B1-1752FE2780EE}">
      <dsp:nvSpPr>
        <dsp:cNvPr id="0" name=""/>
        <dsp:cNvSpPr/>
      </dsp:nvSpPr>
      <dsp:spPr>
        <a:xfrm>
          <a:off x="0" y="2115783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Significant number of nulls impact usefulness</a:t>
          </a:r>
        </a:p>
      </dsp:txBody>
      <dsp:txXfrm>
        <a:off x="30442" y="2146225"/>
        <a:ext cx="8067116" cy="562726"/>
      </dsp:txXfrm>
    </dsp:sp>
    <dsp:sp modelId="{BD67597C-92EC-7043-86C3-A2F01EBBB552}">
      <dsp:nvSpPr>
        <dsp:cNvPr id="0" name=""/>
        <dsp:cNvSpPr/>
      </dsp:nvSpPr>
      <dsp:spPr>
        <a:xfrm>
          <a:off x="0" y="2814273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Sheer volume of data</a:t>
          </a:r>
        </a:p>
      </dsp:txBody>
      <dsp:txXfrm>
        <a:off x="30442" y="2844715"/>
        <a:ext cx="806711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D24E1-FB28-E940-93BC-2BA46594A812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7D8A6-7948-DD40-89AA-185558FC3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8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77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65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71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Through the EDA, it appears that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micromobility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generally follows a seasonal pattern but we will look closer at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8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1) Economic/socio-economic? Demographics? Geographic location?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Throughout, this also includes obtaining the other supplemental datasets for demographics, etc.  </a:t>
            </a:r>
          </a:p>
          <a:p>
            <a:r>
              <a:rPr lang="en-US" dirty="0"/>
              <a:t>Cleansing the data has been particularly time consuming as not only do different cities track different fields, the individual cities also have tracked different data elements over the past 3 years of review.  This has been time consuming going through the files to then determine how to merge the data in ways to allow for mostly consistent reviews over the </a:t>
            </a:r>
            <a:r>
              <a:rPr lang="en-US"/>
              <a:t>full time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5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has been particularly time consuming in working with this particular disparate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00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67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Through the EDA, it appears that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micromobility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generally follows a seasonal pattern but we will look closer at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Through the EDA, it appears that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micromobility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generally follows a seasonal pattern but we will look closer at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0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33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4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4CB7-F1FC-4215-ABC8-B04F1B59FAFD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837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2C5E-ECFC-49F4-A4E0-08BC246B42D4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898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EC50-9BAE-4BC1-B2CA-29F164C42993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67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1FADC340-3969-47A3-A433-7FD0EC0EB51C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98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0502-49B8-4039-BFD9-0E71357C9BF9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842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1807-AB6A-4B3C-8B09-D379971831A9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107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627F7-07C6-43B1-B24B-70E57D9ED896}" type="datetime1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80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0941-4A81-4CFA-86AC-9EE750FEAAA8}" type="datetime1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29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3D652-1345-4644-9686-461CEC359CBB}" type="datetime1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5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2DC6-9D4F-4264-B56F-E9FD23235BC1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771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E4DDB731-BF58-46A5-B5AF-A0871E37A6AD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54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CBA-6AC8-4B39-AB3B-6CA286434BB1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6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2.emf"/><Relationship Id="rId7" Type="http://schemas.openxmlformats.org/officeDocument/2006/relationships/hyperlink" Target="https://ggwash.org/view/76308/breakfast-links-cabi-debuts-e-bikes-agai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hyperlink" Target="https://gadgetsin.com/segway-es1-foldable-electric-scooter.htm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s://creativecommons.org/licenses/by-nc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ide.citibikenyc.com/system-data" TargetMode="External"/><Relationship Id="rId2" Type="http://schemas.openxmlformats.org/officeDocument/2006/relationships/hyperlink" Target="https://www.alliedmarketresearch.com/micro-mobility-market-A11372#:~:text=The%20global%20micromobility%20market%20was,17.4%25%20from%202021%20to%20203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wardsdatascience.com/understanding-the-seasonal-order-of-the-sarima-model-ebef613e40f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emf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w of green locked rental bicycles">
            <a:extLst>
              <a:ext uri="{FF2B5EF4-FFF2-40B4-BE49-F238E27FC236}">
                <a16:creationId xmlns:a16="http://schemas.microsoft.com/office/drawing/2014/main" id="{D9A96287-B8F1-244D-B0A0-6C6391EA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13" y="2686288"/>
            <a:ext cx="4838699" cy="3225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2111612"/>
          </a:xfrm>
        </p:spPr>
        <p:txBody>
          <a:bodyPr>
            <a:noAutofit/>
          </a:bodyPr>
          <a:lstStyle/>
          <a:p>
            <a:r>
              <a:rPr lang="en-US" sz="4800" b="1" dirty="0"/>
              <a:t>Exploring Micromobility and Factors in Growth and Success of the Programs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972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27"/>
    </mc:Choice>
    <mc:Fallback xmlns="">
      <p:transition spd="slow" advTm="216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Seasonal Patterns in Usage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431" y="1803265"/>
            <a:ext cx="4332299" cy="384078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Usage is clearly seasonal for NYC and Chicago</a:t>
            </a:r>
            <a:br>
              <a:rPr lang="en-US" dirty="0"/>
            </a:b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San Francisco is relatively consistent throughout the seasons</a:t>
            </a:r>
            <a:br>
              <a:rPr lang="en-US" dirty="0"/>
            </a:b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Chicago’s usage most consistent over the three year period</a:t>
            </a:r>
            <a:br>
              <a:rPr lang="en-US" dirty="0"/>
            </a:b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Usage in NYC has skyrocketed in 2021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804E1-06F9-6342-BEAD-272B4A314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61" y="1521757"/>
            <a:ext cx="6552847" cy="41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17"/>
    </mc:Choice>
    <mc:Fallback xmlns="">
      <p:transition spd="slow" advTm="6781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Types of Bikes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431" y="1803266"/>
            <a:ext cx="4332299" cy="3308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Large number have no type specified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E-Bike usage minimal in NYC but significant in San Francisco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Classic </a:t>
            </a:r>
            <a:r>
              <a:rPr lang="en-US" sz="2000" dirty="0" err="1"/>
              <a:t>dockless</a:t>
            </a:r>
            <a:r>
              <a:rPr lang="en-US" sz="2000" dirty="0"/>
              <a:t> bikes are predominant in NYC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2CF9A-0F80-2A41-A956-04C2D35C1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7" y="1565822"/>
            <a:ext cx="6269654" cy="44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53"/>
    </mc:Choice>
    <mc:Fallback xmlns="">
      <p:transition spd="slow" advTm="705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797162"/>
          </a:xfrm>
        </p:spPr>
        <p:txBody>
          <a:bodyPr>
            <a:noAutofit/>
          </a:bodyPr>
          <a:lstStyle/>
          <a:p>
            <a:r>
              <a:rPr lang="en-US" sz="4400" dirty="0"/>
              <a:t>Types of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4592946" cy="416901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All three cities have more trips by members than casual riders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NYC’s usage by members far exceed casual riders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San Francisco is nearly even between members and casual riders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A1291-09EF-7F44-8318-CC93E4E8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85" y="1111450"/>
            <a:ext cx="6252560" cy="45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71"/>
    </mc:Choice>
    <mc:Fallback xmlns="">
      <p:transition spd="slow" advTm="5987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028" y="948706"/>
            <a:ext cx="5749037" cy="568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Machine Learning Models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724" y="1517702"/>
            <a:ext cx="6981876" cy="409176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ARIMA</a:t>
            </a:r>
            <a:r>
              <a:rPr lang="en-US" dirty="0"/>
              <a:t> – Provides unique benefits for forecasting based on time series data, such as to forecast inflation in Ireland.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Long Short-Term Memory (LSTM) Neural Network </a:t>
            </a:r>
            <a:r>
              <a:rPr lang="en-US" dirty="0"/>
              <a:t>– Found to be suitable for time series based forecasting with multivariate input.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K-Nearest Neighbor (KNN) </a:t>
            </a:r>
            <a:r>
              <a:rPr lang="en-US" dirty="0"/>
              <a:t>–Research has been performed on the use of KNN for things like forecasting GDP growth.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Random Forest </a:t>
            </a:r>
            <a:r>
              <a:rPr lang="en-US" dirty="0"/>
              <a:t>–Beneficial with large datasets with many attributes.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Naïve Bayes </a:t>
            </a:r>
            <a:r>
              <a:rPr lang="en-US" dirty="0"/>
              <a:t>– Widely used for prediction.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Least Squares Support Vector Machine (LS-SVM) </a:t>
            </a:r>
            <a:r>
              <a:rPr lang="en-US" dirty="0"/>
              <a:t>– Found to be useful in various forecasting applications, including traffic forecasting.</a:t>
            </a:r>
          </a:p>
        </p:txBody>
      </p:sp>
      <p:pic>
        <p:nvPicPr>
          <p:cNvPr id="26" name="Graphic 25" descr="Head with Gears">
            <a:extLst>
              <a:ext uri="{FF2B5EF4-FFF2-40B4-BE49-F238E27FC236}">
                <a16:creationId xmlns:a16="http://schemas.microsoft.com/office/drawing/2014/main" id="{9E4E4D74-52C4-402A-B058-AE17F9A91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1091" y="1248683"/>
            <a:ext cx="3941972" cy="394197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83"/>
    </mc:Choice>
    <mc:Fallback xmlns="">
      <p:transition spd="slow" advTm="10928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081" y="929446"/>
            <a:ext cx="5749037" cy="568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Machine Learning - ARIMA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081" y="1498443"/>
            <a:ext cx="5137659" cy="409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AutoRegressive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Integrated Moving Average (ARIMA) </a:t>
            </a:r>
            <a:r>
              <a:rPr lang="en-US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is a univariate analysis useful for prediction when using time series data. 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Seasonal ARIMA (SARIMA)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is an extension of ARIMA that accounts for time series data that contain a seasonal element.  From EDA, it appears there is a seasonal component to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micromobility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usage for NYC and Chicago.  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17A92F3-2E43-4706-BD49-39431F09C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687" y="1521757"/>
            <a:ext cx="6100606" cy="383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5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83"/>
    </mc:Choice>
    <mc:Fallback>
      <p:transition spd="slow" advTm="1092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028" y="948706"/>
            <a:ext cx="5749037" cy="568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SARIMA Methodology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724" y="1517702"/>
            <a:ext cx="10515016" cy="409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We will use SARIMA to predict usage for NYC and Chicago in terms of number of trips (our Target Variable)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We will need to determine the below 7 elements to build our model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81C08AB-3F3B-4A90-BF02-3EB680E80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67985"/>
              </p:ext>
            </p:extLst>
          </p:nvPr>
        </p:nvGraphicFramePr>
        <p:xfrm>
          <a:off x="1223010" y="2912087"/>
          <a:ext cx="10287000" cy="263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180">
                  <a:extLst>
                    <a:ext uri="{9D8B030D-6E8A-4147-A177-3AD203B41FA5}">
                      <a16:colId xmlns:a16="http://schemas.microsoft.com/office/drawing/2014/main" val="2637309698"/>
                    </a:ext>
                  </a:extLst>
                </a:gridCol>
                <a:gridCol w="6560820">
                  <a:extLst>
                    <a:ext uri="{9D8B030D-6E8A-4147-A177-3AD203B41FA5}">
                      <a16:colId xmlns:a16="http://schemas.microsoft.com/office/drawing/2014/main" val="2761305490"/>
                    </a:ext>
                  </a:extLst>
                </a:gridCol>
              </a:tblGrid>
              <a:tr h="50535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Elements of SARIMA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813731"/>
                  </a:ext>
                </a:extLst>
              </a:tr>
              <a:tr h="505354">
                <a:tc gridSpan="2">
                  <a:txBody>
                    <a:bodyPr/>
                    <a:lstStyle/>
                    <a:p>
                      <a:pPr fontAlgn="base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SARIMA(p,d,q)(P,D,Q)m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762191"/>
                  </a:ext>
                </a:extLst>
              </a:tr>
              <a:tr h="1619901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Trend autoregression order.</a:t>
                      </a: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Trend difference order.</a:t>
                      </a: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Trend moving average order.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Seasonal autoregressive order.</a:t>
                      </a: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Seasonal difference order.</a:t>
                      </a: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Seasonal moving average order.</a:t>
                      </a: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The number of time steps for a single seasonal period.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16947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79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83"/>
    </mc:Choice>
    <mc:Fallback>
      <p:transition spd="slow" advTm="1092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028" y="948706"/>
            <a:ext cx="8057262" cy="56899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200" dirty="0"/>
              <a:t>SARIMA – Determine Parameter Value ‘p’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724" y="2183130"/>
            <a:ext cx="5308651" cy="3426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Parameter ‘p’:  The ACF plot is used, and it shows the autocorrelations measuring the relationship between an observation and its previous one.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 will be 2 </a:t>
            </a:r>
            <a:r>
              <a:rPr lang="en-US" dirty="0"/>
              <a:t>as it is the maximum lag with a value in the ACF plot external to the confidence interval shaded in blue.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526B22A-A21D-44F3-88B9-D1C407930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177" y="1819933"/>
            <a:ext cx="5104129" cy="41527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819F1E-D78F-4F1C-BF54-3159DDECF41E}"/>
              </a:ext>
            </a:extLst>
          </p:cNvPr>
          <p:cNvSpPr txBox="1"/>
          <p:nvPr/>
        </p:nvSpPr>
        <p:spPr>
          <a:xfrm>
            <a:off x="1125460" y="1579414"/>
            <a:ext cx="348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SARIMA(</a:t>
            </a:r>
            <a:r>
              <a:rPr lang="it-IT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,d,q)(P,D,Q)m</a:t>
            </a:r>
            <a:endParaRPr lang="en-US" sz="18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344A6-41B7-4B94-A1E0-01637749E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177" y="1559087"/>
            <a:ext cx="5205109" cy="2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5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83"/>
    </mc:Choice>
    <mc:Fallback>
      <p:transition spd="slow" advTm="10928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028" y="948706"/>
            <a:ext cx="8057262" cy="56899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200" dirty="0"/>
              <a:t>SARIMA – Determine Parameter Value ‘d’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724" y="2183130"/>
            <a:ext cx="10023526" cy="3426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Parameter ‘d’:  The Dickey-Fuller test is used to test for Stationarity of the dataset. For stationarity, the p value returned by the Dickey-Fuller test must be &lt;= 0.05.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 will be 0 </a:t>
            </a:r>
            <a:r>
              <a:rPr lang="en-US" sz="2000" dirty="0"/>
              <a:t>as the data is stationary without the need for any transformations.  The p value was 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19F1E-D78F-4F1C-BF54-3159DDECF41E}"/>
              </a:ext>
            </a:extLst>
          </p:cNvPr>
          <p:cNvSpPr txBox="1"/>
          <p:nvPr/>
        </p:nvSpPr>
        <p:spPr>
          <a:xfrm>
            <a:off x="1125460" y="1579414"/>
            <a:ext cx="348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SARIMA(</a:t>
            </a:r>
            <a:r>
              <a:rPr lang="it-IT" sz="1800" b="1" i="0" kern="1200" dirty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it-IT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,q)(P,D,Q)m</a:t>
            </a:r>
            <a:endParaRPr lang="en-US" sz="18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C59A0-F6D3-4BDD-99B7-87EF29E2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632" y="1572783"/>
            <a:ext cx="5027690" cy="351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CAB925-AE0D-45FE-9F26-7506B81D34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64"/>
          <a:stretch/>
        </p:blipFill>
        <p:spPr>
          <a:xfrm>
            <a:off x="3573660" y="4075584"/>
            <a:ext cx="2969118" cy="4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5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83"/>
    </mc:Choice>
    <mc:Fallback>
      <p:transition spd="slow" advTm="10928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028" y="948706"/>
            <a:ext cx="10299446" cy="568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SARIMA – Determine Parameter Value ‘q’ and ‘m’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724" y="2183130"/>
            <a:ext cx="5308651" cy="34263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Parameter ‘q’:  The PACF plot is used to determine the value for q.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q will be 12 </a:t>
            </a:r>
            <a:r>
              <a:rPr lang="en-US" dirty="0"/>
              <a:t>as it the maximum lag with a value in the PACF plot external to the confidence interval shaded in blue.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 = 12 </a:t>
            </a:r>
            <a:r>
              <a:rPr lang="en-US" dirty="0"/>
              <a:t>as the seasonality is  annual (12 months)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19F1E-D78F-4F1C-BF54-3159DDECF41E}"/>
              </a:ext>
            </a:extLst>
          </p:cNvPr>
          <p:cNvSpPr txBox="1"/>
          <p:nvPr/>
        </p:nvSpPr>
        <p:spPr>
          <a:xfrm>
            <a:off x="1125460" y="1579414"/>
            <a:ext cx="348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SARIMA(</a:t>
            </a:r>
            <a:r>
              <a:rPr lang="it-IT" sz="1800" b="1" i="0" kern="1200" dirty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2,0</a:t>
            </a:r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it-IT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)(P,D,Q)</a:t>
            </a:r>
            <a:r>
              <a:rPr lang="it-IT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</a:t>
            </a:r>
            <a:endParaRPr lang="en-US" sz="1800" b="1" i="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67BC5-28DE-48C1-9A3B-032A2FA91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187" y="1624720"/>
            <a:ext cx="4967287" cy="745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645F9-2410-49E1-8CB0-13D0B012D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87" y="2370559"/>
            <a:ext cx="5049382" cy="3571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A252EA-E3F4-4BC1-8B7C-AF5682365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75" y="1460284"/>
            <a:ext cx="5205109" cy="2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9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83"/>
    </mc:Choice>
    <mc:Fallback>
      <p:transition spd="slow" advTm="10928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028" y="948706"/>
            <a:ext cx="10299446" cy="568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SARIMA – Results for Chicago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724" y="2183130"/>
            <a:ext cx="3490886" cy="342633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Using the SARIMAX Python library, we use the parameters.  Note that the library determines the P, D, and Q.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Trained the model on the first 24 months of data.  Prediction is the last 12 months (starting January 2021).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As shown, the prediction was not accurate.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Expanding to more years in order to provide more data to train the model.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19F1E-D78F-4F1C-BF54-3159DDECF41E}"/>
              </a:ext>
            </a:extLst>
          </p:cNvPr>
          <p:cNvSpPr txBox="1"/>
          <p:nvPr/>
        </p:nvSpPr>
        <p:spPr>
          <a:xfrm>
            <a:off x="1125460" y="1579414"/>
            <a:ext cx="348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SARIMA(</a:t>
            </a:r>
            <a:r>
              <a:rPr lang="it-IT" sz="1800" b="1" i="0" kern="1200" dirty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2,0,12</a:t>
            </a:r>
            <a:r>
              <a:rPr lang="it-IT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)(P,D,Q)</a:t>
            </a:r>
            <a:r>
              <a:rPr lang="it-IT" b="1" dirty="0">
                <a:solidFill>
                  <a:schemeClr val="accent4">
                    <a:lumMod val="75000"/>
                  </a:schemeClr>
                </a:solidFill>
              </a:rPr>
              <a:t>12</a:t>
            </a:r>
            <a:endParaRPr lang="en-US" sz="1800" b="1" i="0" kern="1200" dirty="0">
              <a:solidFill>
                <a:schemeClr val="accent4">
                  <a:lumMod val="7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ED2A7-E04B-4AB1-8980-F27727C23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1028417"/>
            <a:ext cx="4596737" cy="3170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79213D-54D9-40E7-BE7B-F95498FD0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562" y="1517703"/>
            <a:ext cx="6654057" cy="39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5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83"/>
    </mc:Choice>
    <mc:Fallback>
      <p:transition spd="slow" advTm="1092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9">
            <a:extLst>
              <a:ext uri="{FF2B5EF4-FFF2-40B4-BE49-F238E27FC236}">
                <a16:creationId xmlns:a16="http://schemas.microsoft.com/office/drawing/2014/main" id="{B22EA398-4374-4CF8-8C8E-B9D080968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45" name="Rectangle 21">
            <a:extLst>
              <a:ext uri="{FF2B5EF4-FFF2-40B4-BE49-F238E27FC236}">
                <a16:creationId xmlns:a16="http://schemas.microsoft.com/office/drawing/2014/main" id="{FA94FCAD-3B63-47CA-BA7E-CFC91327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23">
            <a:extLst>
              <a:ext uri="{FF2B5EF4-FFF2-40B4-BE49-F238E27FC236}">
                <a16:creationId xmlns:a16="http://schemas.microsoft.com/office/drawing/2014/main" id="{4D9F0A52-8CBD-446F-8787-23B80892C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5">
            <a:extLst>
              <a:ext uri="{FF2B5EF4-FFF2-40B4-BE49-F238E27FC236}">
                <a16:creationId xmlns:a16="http://schemas.microsoft.com/office/drawing/2014/main" id="{57F12F91-6DD5-4D95-9D16-82166B4C1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What is Micromobility?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270" y="1477942"/>
            <a:ext cx="6705192" cy="3988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Shared-use simple methods of transportation, including bikeshare and scooter programs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Help combat traffic congestion and pollution in cities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Global </a:t>
            </a:r>
            <a:r>
              <a:rPr lang="en-US" sz="2000" dirty="0" err="1"/>
              <a:t>micromobility</a:t>
            </a:r>
            <a:r>
              <a:rPr lang="en-US" sz="2000" dirty="0"/>
              <a:t> market projected to grow from $44 billion in 2020 to over $214 billion by 2030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Large cities have implemented </a:t>
            </a:r>
            <a:r>
              <a:rPr lang="en-US" sz="2000" dirty="0" err="1"/>
              <a:t>micromobility</a:t>
            </a:r>
            <a:r>
              <a:rPr lang="en-US" sz="2000" dirty="0"/>
              <a:t> programs (New York, Chicago, San Francisco) 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19632A3-AE0D-5F47-82A0-2961397B0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82303" y="3566367"/>
            <a:ext cx="2601411" cy="2043881"/>
          </a:xfrm>
          <a:prstGeom prst="rect">
            <a:avLst/>
          </a:prstGeom>
        </p:spPr>
      </p:pic>
      <p:pic>
        <p:nvPicPr>
          <p:cNvPr id="11" name="Picture 10" descr="A row of bicycles parked on a sidewalk&#10;&#10;Description automatically generated with medium confidence">
            <a:extLst>
              <a:ext uri="{FF2B5EF4-FFF2-40B4-BE49-F238E27FC236}">
                <a16:creationId xmlns:a16="http://schemas.microsoft.com/office/drawing/2014/main" id="{E3CFE5A9-B913-9742-A22F-64A541896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82303" y="1477941"/>
            <a:ext cx="2601411" cy="1951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07C4-55AF-954F-B1C2-6A68E7A2BB03}"/>
              </a:ext>
            </a:extLst>
          </p:cNvPr>
          <p:cNvSpPr txBox="1"/>
          <p:nvPr/>
        </p:nvSpPr>
        <p:spPr>
          <a:xfrm>
            <a:off x="9341540" y="6870700"/>
            <a:ext cx="28504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gadgetsin.com/segway-es1-foldable-electric-scooter.ht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4F019-43EB-3749-9472-27C42D69116B}"/>
              </a:ext>
            </a:extLst>
          </p:cNvPr>
          <p:cNvSpPr txBox="1"/>
          <p:nvPr/>
        </p:nvSpPr>
        <p:spPr>
          <a:xfrm>
            <a:off x="6619445" y="6870700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s://ggwash.org/view/76308/breakfast-links-cabi-debuts-e-bikes-aga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29"/>
    </mc:Choice>
    <mc:Fallback xmlns="">
      <p:transition spd="slow" advTm="6682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028" y="948706"/>
            <a:ext cx="10183242" cy="56899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200" dirty="0"/>
              <a:t>Machine Learning Models – Additional Work in Progress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724" y="1517702"/>
            <a:ext cx="10515016" cy="409176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Expanding the time period of the </a:t>
            </a:r>
            <a:r>
              <a:rPr lang="en-US" sz="2400" dirty="0" err="1"/>
              <a:t>micromobility</a:t>
            </a:r>
            <a:r>
              <a:rPr lang="en-US" sz="2400" dirty="0"/>
              <a:t> data to use with ARIMA to improve the accuracy of the model, and evaluating the results for the other cities beyond Chicago (NYC and San Francisco). 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Trying to predict based </a:t>
            </a:r>
            <a:r>
              <a:rPr lang="en-US" sz="2400"/>
              <a:t>on total/avg </a:t>
            </a:r>
            <a:r>
              <a:rPr lang="en-US" sz="2400" dirty="0"/>
              <a:t>duration of trips and contrast/compare that to the predictions based on # of Trips.  Does one perform better than the other?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Consolidating the results here in the slides comparing the results and accuracy for each </a:t>
            </a:r>
            <a:r>
              <a:rPr lang="en-US" sz="2400" dirty="0" err="1"/>
              <a:t>citys</a:t>
            </a:r>
            <a:r>
              <a:rPr lang="en-US" sz="2400" dirty="0"/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Applying the LSTM Neural Network model to perform multivariate prediction and determine how its performance compares to ARIMA and how different features impact the accuracy of the model.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83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83"/>
    </mc:Choice>
    <mc:Fallback>
      <p:transition spd="slow" advTm="1092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F1DEE04-57A9-4F64-958D-D1D4941E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B516D3-E37F-4626-8C4F-CDD6D27EB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8"/>
            <a:ext cx="12192000" cy="638923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504" y="1240076"/>
            <a:ext cx="2727813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Expected Results &amp;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579" y="1240077"/>
            <a:ext cx="6034827" cy="491646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Better understand usage patterns of </a:t>
            </a:r>
            <a:r>
              <a:rPr lang="en-US" sz="2400" dirty="0" err="1"/>
              <a:t>micromobility</a:t>
            </a:r>
            <a:r>
              <a:rPr lang="en-US" sz="2400" dirty="0"/>
              <a:t> and factors most relevant to predict usage, growth, and the success of programs.</a:t>
            </a:r>
            <a:br>
              <a:rPr lang="en-US" sz="2400" dirty="0"/>
            </a:br>
            <a:endParaRPr lang="en-US" sz="2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Gain insights for evaluating and identifying other cities where </a:t>
            </a:r>
            <a:r>
              <a:rPr lang="en-US" sz="2400" dirty="0" err="1"/>
              <a:t>micromobility</a:t>
            </a:r>
            <a:r>
              <a:rPr lang="en-US" sz="2400" dirty="0"/>
              <a:t> programs would be successful.</a:t>
            </a:r>
          </a:p>
          <a:p>
            <a:br>
              <a:rPr lang="en-US" dirty="0"/>
            </a:b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80"/>
    </mc:Choice>
    <mc:Fallback xmlns="">
      <p:transition spd="slow" advTm="2518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665173"/>
          </a:xfrm>
        </p:spPr>
        <p:txBody>
          <a:bodyPr>
            <a:noAutofit/>
          </a:bodyPr>
          <a:lstStyle/>
          <a:p>
            <a:r>
              <a:rPr lang="en-US" sz="4000" b="1" dirty="0"/>
              <a:t>References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10301596" cy="416901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Market background: </a:t>
            </a:r>
            <a:r>
              <a:rPr lang="en-US" sz="2000" dirty="0">
                <a:hlinkClick r:id="rId2"/>
              </a:rPr>
              <a:t>https://www.alliedmarketresearch.com/micro-mobility-market-A11372#:~:text=The%20global%20micromobility%20market%20was,17.4%25%20from%202021%20to%202030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York City Data: </a:t>
            </a:r>
            <a:r>
              <a:rPr lang="en-US" sz="2000" dirty="0">
                <a:hlinkClick r:id="rId3"/>
              </a:rPr>
              <a:t>https://ride.citibikenyc.com/system-data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J. Du, Q. Liu, K. Chen and J. Wang, "Forecasting stock prices in two ways based on LSTM neural network," 2019 IEEE 3rd Information Technology, Networking, Electronic and Automation Control Conference (ITNEC), 2019, pp. 1083-1086, </a:t>
            </a:r>
            <a:r>
              <a:rPr lang="en-US" sz="2000" dirty="0" err="1"/>
              <a:t>doi</a:t>
            </a:r>
            <a:r>
              <a:rPr lang="en-US" sz="2000" dirty="0"/>
              <a:t>: 10.1109/ITNEC.2019.8729026.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Jönsson</a:t>
            </a:r>
            <a:r>
              <a:rPr lang="en-US" sz="2000" dirty="0"/>
              <a:t>, Kristian. "Machine learning and nowcasts of Swedish GDP." Journal of Business Cycle Research 16.2 (2020): 123-134.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I. Kumar, K. Dogra, C. </a:t>
            </a:r>
            <a:r>
              <a:rPr lang="en-US" sz="2000" dirty="0" err="1"/>
              <a:t>Utreja</a:t>
            </a:r>
            <a:r>
              <a:rPr lang="en-US" sz="2000" dirty="0"/>
              <a:t> and P. Yadav, "A Comparative Study of Supervised Machine Learning Algorithms for Stock Market Trend Prediction," 2018 Second International Conference on Inventive Communication and Computational Technologies (ICICCT), 2018, pp. 1003-1007, </a:t>
            </a:r>
            <a:r>
              <a:rPr lang="en-US" sz="2000" dirty="0" err="1"/>
              <a:t>doi</a:t>
            </a:r>
            <a:r>
              <a:rPr lang="en-US" sz="2000" dirty="0"/>
              <a:t>: 10.1109/ICICCT.2018.8473214.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Meyler</a:t>
            </a:r>
            <a:r>
              <a:rPr lang="en-US" sz="2000" dirty="0"/>
              <a:t>, Aidan, Geoff Kenny, and Terry Quinn. "Forecasting Irish inflation using ARIMA models." (1998): 1-48.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Zhang, Yang, and </a:t>
            </a:r>
            <a:r>
              <a:rPr lang="en-US" sz="2000" dirty="0" err="1"/>
              <a:t>Yuncai</a:t>
            </a:r>
            <a:r>
              <a:rPr lang="en-US" sz="2000" dirty="0"/>
              <a:t> Liu. "Traffic forecasting using least squares support vector machines." </a:t>
            </a:r>
            <a:r>
              <a:rPr lang="en-US" sz="2000" dirty="0" err="1"/>
              <a:t>Transportmetrica</a:t>
            </a:r>
            <a:r>
              <a:rPr lang="en-US" sz="2000" dirty="0"/>
              <a:t> 5.3 (2009): 193-213.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https://towardsdatascience.com/understanding-the-seasonal-order-of-the-sarima-model-ebef613e40fa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7704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0"/>
    </mc:Choice>
    <mc:Fallback xmlns="">
      <p:transition spd="slow" advTm="953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6956" y="3007782"/>
            <a:ext cx="5749037" cy="568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Thank You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7"/>
    </mc:Choice>
    <mc:Fallback xmlns="">
      <p:transition spd="slow" advTm="1210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489187"/>
          </a:xfrm>
        </p:spPr>
        <p:txBody>
          <a:bodyPr>
            <a:noAutofit/>
          </a:bodyPr>
          <a:lstStyle/>
          <a:p>
            <a:r>
              <a:rPr lang="en-US" sz="3600" b="1" dirty="0"/>
              <a:t>Data Overview and Elements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562101"/>
            <a:ext cx="4967596" cy="43499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Unit of Analysis is at the city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row represents one trip from point A to point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city can have millions of trips per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all city programs track the same data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from other sources to be used in conjunction for analysis (city unemployment, demographics)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20EDAE-449B-A64E-8335-C0B5AB25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936107"/>
              </p:ext>
            </p:extLst>
          </p:nvPr>
        </p:nvGraphicFramePr>
        <p:xfrm>
          <a:off x="6096000" y="1462007"/>
          <a:ext cx="55897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9751">
                  <a:extLst>
                    <a:ext uri="{9D8B030D-6E8A-4147-A177-3AD203B41FA5}">
                      <a16:colId xmlns:a16="http://schemas.microsoft.com/office/drawing/2014/main" val="366832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Standard Data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Date/Time of Departure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37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Departure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2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Date/Time of Arrival at Destination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Destination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0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Type of Transport (docked/undocked bike, e-bike)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8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Type of Customer (daily, monthly pass)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701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B0450F-00A0-194A-8F17-0029A4865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01905"/>
              </p:ext>
            </p:extLst>
          </p:nvPr>
        </p:nvGraphicFramePr>
        <p:xfrm>
          <a:off x="6095999" y="4184888"/>
          <a:ext cx="55897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9751">
                  <a:extLst>
                    <a:ext uri="{9D8B030D-6E8A-4147-A177-3AD203B41FA5}">
                      <a16:colId xmlns:a16="http://schemas.microsoft.com/office/drawing/2014/main" val="366832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Extra Data Fields (not always present)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Departure Geocoordinates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2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Destination Geocoordinates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0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Year of Birth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7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34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26"/>
    </mc:Choice>
    <mc:Fallback xmlns="">
      <p:transition spd="slow" advTm="1762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489187"/>
          </a:xfrm>
        </p:spPr>
        <p:txBody>
          <a:bodyPr>
            <a:noAutofit/>
          </a:bodyPr>
          <a:lstStyle/>
          <a:p>
            <a:r>
              <a:rPr lang="en-US" sz="3600" b="1" dirty="0"/>
              <a:t>Data Derived Elements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2014537"/>
            <a:ext cx="4967596" cy="3897549"/>
          </a:xfrm>
        </p:spPr>
        <p:txBody>
          <a:bodyPr>
            <a:normAutofit/>
          </a:bodyPr>
          <a:lstStyle/>
          <a:p>
            <a:r>
              <a:rPr lang="en-US" sz="2800" dirty="0"/>
              <a:t>Derived fields created to provide additional features for use in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20EDAE-449B-A64E-8335-C0B5AB25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819557"/>
              </p:ext>
            </p:extLst>
          </p:nvPr>
        </p:nvGraphicFramePr>
        <p:xfrm>
          <a:off x="6441127" y="2109111"/>
          <a:ext cx="35172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260">
                  <a:extLst>
                    <a:ext uri="{9D8B030D-6E8A-4147-A177-3AD203B41FA5}">
                      <a16:colId xmlns:a16="http://schemas.microsoft.com/office/drawing/2014/main" val="366832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Derived Data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Duration of 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37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Hour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2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09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9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61"/>
    </mc:Choice>
    <mc:Fallback xmlns="">
      <p:transition spd="slow" advTm="365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F1DEE04-57A9-4F64-958D-D1D4941E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FE7134-47B1-4BFF-93CB-669E11257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8"/>
            <a:ext cx="12192000" cy="638923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683" y="1240076"/>
            <a:ext cx="2777397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Research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4629" y="798911"/>
            <a:ext cx="7561941" cy="5863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factors impact usage and growth of </a:t>
            </a:r>
            <a:r>
              <a:rPr lang="en-US" sz="2800" dirty="0" err="1"/>
              <a:t>micromobility</a:t>
            </a:r>
            <a:r>
              <a:rPr lang="en-US" sz="2800" dirty="0"/>
              <a:t>?</a:t>
            </a:r>
            <a:br>
              <a:rPr lang="en-US" sz="2800" dirty="0"/>
            </a:br>
            <a:endParaRPr lang="en-US" sz="2800" dirty="0"/>
          </a:p>
          <a:p>
            <a:pPr marL="2286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Can machine-learning be used to accurately: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Predict growth or usage patterns in </a:t>
            </a:r>
            <a:r>
              <a:rPr lang="en-US" sz="2800" dirty="0" err="1"/>
              <a:t>micromobility</a:t>
            </a:r>
            <a:r>
              <a:rPr lang="en-US" sz="2800" dirty="0"/>
              <a:t>?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Identify other cities where </a:t>
            </a:r>
            <a:r>
              <a:rPr lang="en-US" sz="2800" dirty="0" err="1"/>
              <a:t>micromobility</a:t>
            </a:r>
            <a:r>
              <a:rPr lang="en-US" sz="2800" dirty="0"/>
              <a:t> programs would have a high likelihood of success?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1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74"/>
    </mc:Choice>
    <mc:Fallback xmlns="">
      <p:transition spd="slow" advTm="11887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3EE355-0D4C-4D91-8AE1-2876567D1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A01B9BFB-0E23-404F-936C-2681B3883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A188135-D6F0-4A77-85B9-2E45772B3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8FB62CA7-7168-452A-8E46-BFE14ECFB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EF2B985F-E839-44D5-9DD8-BC9DEE34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960" y="528063"/>
            <a:ext cx="9603275" cy="5772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Research Process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2D73AC3-7DF7-43FB-9D67-3CE387E94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0874" y="1996645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965CCFE-3123-4C5E-BA80-B081F41E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90" name="Diagram 3">
            <a:extLst>
              <a:ext uri="{FF2B5EF4-FFF2-40B4-BE49-F238E27FC236}">
                <a16:creationId xmlns:a16="http://schemas.microsoft.com/office/drawing/2014/main" id="{71115563-6657-439A-AF5B-54BF73543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277351"/>
              </p:ext>
            </p:extLst>
          </p:nvPr>
        </p:nvGraphicFramePr>
        <p:xfrm>
          <a:off x="814960" y="1401031"/>
          <a:ext cx="10646571" cy="5194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6819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53"/>
    </mc:Choice>
    <mc:Fallback xmlns="">
      <p:transition spd="slow" advTm="457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835551"/>
            <a:ext cx="9720829" cy="574793"/>
          </a:xfrm>
        </p:spPr>
        <p:txBody>
          <a:bodyPr>
            <a:noAutofit/>
          </a:bodyPr>
          <a:lstStyle/>
          <a:p>
            <a:r>
              <a:rPr lang="en-US" sz="3600" b="1" dirty="0"/>
              <a:t>Data Cleansing Challenges</a:t>
            </a:r>
            <a:endParaRPr lang="en-US" sz="3600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26B3C71-AE6B-1849-8E52-CBCEF981E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549342"/>
              </p:ext>
            </p:extLst>
          </p:nvPr>
        </p:nvGraphicFramePr>
        <p:xfrm>
          <a:off x="1128403" y="1839018"/>
          <a:ext cx="8128000" cy="345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3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00"/>
    </mc:Choice>
    <mc:Fallback xmlns="">
      <p:transition spd="slow" advTm="1091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835551"/>
            <a:ext cx="9720829" cy="457221"/>
          </a:xfrm>
        </p:spPr>
        <p:txBody>
          <a:bodyPr>
            <a:noAutofit/>
          </a:bodyPr>
          <a:lstStyle/>
          <a:p>
            <a:r>
              <a:rPr lang="en-US" sz="2800" b="1" dirty="0"/>
              <a:t>EDA – By City for January 2019 through January 2022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4592946" cy="416901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Included three cities in our analysis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NYC had nearly 70 million trips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Chicago totaled 13 million trips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San Francisco had about 7 million trips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18A48-3400-BA4D-938D-AB776803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16" y="1743075"/>
            <a:ext cx="6494759" cy="38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25"/>
    </mc:Choice>
    <mc:Fallback xmlns="">
      <p:transition spd="slow" advTm="309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Summary of Trips by Year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271" y="1781503"/>
            <a:ext cx="4188304" cy="368484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Decrease in usage in 2020 with the Covid-19 pandemic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2021 trips in total exceeded that of 2019 before the pandemic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San Francisco’s usage remained relatively steady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B0-90DB-3447-9450-8F7D9B132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575" y="1402717"/>
            <a:ext cx="6755688" cy="42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8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65"/>
    </mc:Choice>
    <mc:Fallback xmlns="">
      <p:transition spd="slow" advTm="51865"/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{E09DD06B-F451-D24A-958B-4EA2E49E5BE8}tf10001119</Template>
  <TotalTime>1094</TotalTime>
  <Words>1701</Words>
  <Application>Microsoft Office PowerPoint</Application>
  <PresentationFormat>Widescreen</PresentationFormat>
  <Paragraphs>157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Roboto</vt:lpstr>
      <vt:lpstr>Gallery</vt:lpstr>
      <vt:lpstr>Exploring Micromobility and Factors in Growth and Success of the Programs</vt:lpstr>
      <vt:lpstr>What is Micromobility?</vt:lpstr>
      <vt:lpstr>Data Overview and Elements</vt:lpstr>
      <vt:lpstr>Data Derived Elements</vt:lpstr>
      <vt:lpstr>Research Questions</vt:lpstr>
      <vt:lpstr>Research Process</vt:lpstr>
      <vt:lpstr>Data Cleansing Challenges</vt:lpstr>
      <vt:lpstr>EDA – By City for January 2019 through January 2022</vt:lpstr>
      <vt:lpstr>Summary of Trips by Year</vt:lpstr>
      <vt:lpstr>Seasonal Patterns in Usage</vt:lpstr>
      <vt:lpstr>Types of Bikes</vt:lpstr>
      <vt:lpstr>Types of Users</vt:lpstr>
      <vt:lpstr>Machine Learning Models</vt:lpstr>
      <vt:lpstr>Machine Learning - ARIMA</vt:lpstr>
      <vt:lpstr>SARIMA Methodology</vt:lpstr>
      <vt:lpstr>SARIMA – Determine Parameter Value ‘p’</vt:lpstr>
      <vt:lpstr>SARIMA – Determine Parameter Value ‘d’</vt:lpstr>
      <vt:lpstr>SARIMA – Determine Parameter Value ‘q’ and ‘m’</vt:lpstr>
      <vt:lpstr>SARIMA – Results for Chicago</vt:lpstr>
      <vt:lpstr>Machine Learning Models – Additional Work in Progress</vt:lpstr>
      <vt:lpstr>Expected Results &amp; Outcomes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</dc:creator>
  <cp:lastModifiedBy>Dave F</cp:lastModifiedBy>
  <cp:revision>47</cp:revision>
  <dcterms:created xsi:type="dcterms:W3CDTF">2022-02-27T22:57:09Z</dcterms:created>
  <dcterms:modified xsi:type="dcterms:W3CDTF">2022-04-14T00:12:56Z</dcterms:modified>
</cp:coreProperties>
</file>